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06" r:id="rId3"/>
    <p:sldMasterId id="2147483808" r:id="rId4"/>
    <p:sldMasterId id="2147483822" r:id="rId5"/>
    <p:sldMasterId id="2147483870" r:id="rId6"/>
    <p:sldMasterId id="2147483882" r:id="rId7"/>
    <p:sldMasterId id="2147483894" r:id="rId8"/>
    <p:sldMasterId id="2147483896" r:id="rId9"/>
    <p:sldMasterId id="2147483898" r:id="rId10"/>
  </p:sldMasterIdLst>
  <p:notesMasterIdLst>
    <p:notesMasterId r:id="rId29"/>
  </p:notesMasterIdLst>
  <p:sldIdLst>
    <p:sldId id="261" r:id="rId11"/>
    <p:sldId id="262" r:id="rId12"/>
    <p:sldId id="258" r:id="rId13"/>
    <p:sldId id="264" r:id="rId14"/>
    <p:sldId id="265" r:id="rId15"/>
    <p:sldId id="280" r:id="rId16"/>
    <p:sldId id="270" r:id="rId17"/>
    <p:sldId id="266" r:id="rId18"/>
    <p:sldId id="278" r:id="rId19"/>
    <p:sldId id="267" r:id="rId20"/>
    <p:sldId id="268" r:id="rId21"/>
    <p:sldId id="277" r:id="rId22"/>
    <p:sldId id="271" r:id="rId23"/>
    <p:sldId id="279" r:id="rId24"/>
    <p:sldId id="273" r:id="rId25"/>
    <p:sldId id="272" r:id="rId26"/>
    <p:sldId id="275" r:id="rId27"/>
    <p:sldId id="276" r:id="rId2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40CAA0A7-DD7E-4A7E-A665-5569E1549C55}">
      <dgm:prSet phldrT="[Text]"/>
      <dgm:spPr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algn="ctr" defTabSz="914400">
            <a:buNone/>
          </a:pPr>
          <a:r>
            <a:rPr lang="es-ES_tradnl" noProof="0" dirty="0" smtClean="0">
              <a:solidFill>
                <a:schemeClr val="tx1"/>
              </a:solidFill>
            </a:rPr>
            <a:t>REY</a:t>
          </a:r>
          <a:endParaRPr lang="es-ES_tradnl" noProof="0" dirty="0">
            <a:solidFill>
              <a:schemeClr val="tx1"/>
            </a:solidFill>
          </a:endParaRPr>
        </a:p>
      </dgm:t>
    </dgm:pt>
    <dgm:pt modelId="{70230889-224E-42F7-A41B-A7135218D2B1}" type="par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1E29BE-30DE-4613-AA1C-5EE521FD0401}" type="sib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DE8DD-9EBA-4FEA-9648-E05B4679363A}">
      <dgm:prSet phldrT="[Text]" custT="1"/>
      <dgm:spPr>
        <a:solidFill>
          <a:schemeClr val="accent4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algn="ctr" defTabSz="914400">
            <a:buNone/>
          </a:pPr>
          <a:r>
            <a:rPr lang="es-ES_tradnl" sz="2000" noProof="0" dirty="0" smtClean="0">
              <a:solidFill>
                <a:schemeClr val="tx1"/>
              </a:solidFill>
            </a:rPr>
            <a:t>CASA DE CONTRATACIÓN DE SEVILLA</a:t>
          </a:r>
          <a:endParaRPr lang="es-ES_tradnl" sz="2000" noProof="0" dirty="0">
            <a:solidFill>
              <a:schemeClr val="tx1"/>
            </a:solidFill>
          </a:endParaRPr>
        </a:p>
      </dgm:t>
    </dgm:pt>
    <dgm:pt modelId="{56CB7B04-9E53-4821-8047-54A0628C13D4}" type="parTrans" cxnId="{E4CA0A90-62D6-4CF5-A4FF-C0777A146CAD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46F548-A6C7-4EAB-ABBE-E17499C67F8A}" type="sibTrans" cxnId="{E4CA0A90-62D6-4CF5-A4FF-C0777A146C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64F63-43CC-4DE0-AB20-D27EDA23F433}">
      <dgm:prSet phldrT="[Text]" custT="1"/>
      <dgm:spPr>
        <a:solidFill>
          <a:schemeClr val="accent5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algn="ctr" defTabSz="914400">
            <a:buNone/>
          </a:pPr>
          <a:r>
            <a:rPr lang="es-ES_tradnl" sz="3200" noProof="0" dirty="0" smtClean="0">
              <a:solidFill>
                <a:schemeClr val="tx1"/>
              </a:solidFill>
            </a:rPr>
            <a:t>CONSEJO DE INDIAS</a:t>
          </a:r>
          <a:endParaRPr lang="es-ES_tradnl" sz="3200" noProof="0" dirty="0">
            <a:solidFill>
              <a:schemeClr val="tx1"/>
            </a:solidFill>
          </a:endParaRPr>
        </a:p>
      </dgm:t>
    </dgm:pt>
    <dgm:pt modelId="{C39EA527-F4A7-4BB3-ABE8-3D1F15FC49E8}" type="parTrans" cxnId="{BFE3DD9B-58AA-4DA1-8ED0-2967CBF54C8A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1DBC34-70BF-4000-8AD5-AC6CC9D762B8}" type="sibTrans" cxnId="{BFE3DD9B-58AA-4DA1-8ED0-2967CBF54C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500CA-8A72-4E8F-8895-CEAD9D03E2B8}">
      <dgm:prSet phldrT="[Text]" custT="1"/>
      <dgm:spPr>
        <a:solidFill>
          <a:schemeClr val="accent3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pPr algn="ctr" defTabSz="914400">
            <a:buNone/>
          </a:pPr>
          <a:r>
            <a:rPr lang="es-ES_tradnl" sz="4000" b="1" noProof="0" dirty="0" smtClean="0">
              <a:solidFill>
                <a:schemeClr val="tx1"/>
              </a:solidFill>
            </a:rPr>
            <a:t>ESPAÑA</a:t>
          </a:r>
          <a:endParaRPr lang="es-ES_tradnl" sz="4000" b="1" noProof="0" dirty="0">
            <a:solidFill>
              <a:schemeClr val="tx1"/>
            </a:solidFill>
          </a:endParaRPr>
        </a:p>
      </dgm:t>
    </dgm:pt>
    <dgm:pt modelId="{C021AB83-2975-4127-9B78-4D230E096C29}" type="parTrans" cxnId="{E0723E9B-F7EF-4F32-AC30-9D3A0D371554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A2C27A-EA03-4633-B963-71053B818AE5}" type="sibTrans" cxnId="{E0723E9B-F7EF-4F32-AC30-9D3A0D37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97341-E4DE-4D4B-93FD-7F8F0C2B1278}">
      <dgm:prSet phldrT="[Text]" custT="1"/>
      <dgm:spPr>
        <a:solidFill>
          <a:schemeClr val="accent2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gm:spPr>
      <dgm:t>
        <a:bodyPr/>
        <a:lstStyle/>
        <a:p>
          <a:pPr algn="ctr" defTabSz="914400">
            <a:buNone/>
          </a:pPr>
          <a:r>
            <a:rPr lang="es-ES_tradnl" sz="2000" noProof="0" dirty="0" smtClean="0">
              <a:solidFill>
                <a:schemeClr val="tx1"/>
              </a:solidFill>
            </a:rPr>
            <a:t>Reales Cédulas</a:t>
          </a:r>
          <a:endParaRPr lang="es-ES_tradnl" sz="2000" noProof="0" dirty="0">
            <a:solidFill>
              <a:schemeClr val="tx1"/>
            </a:solidFill>
          </a:endParaRPr>
        </a:p>
      </dgm:t>
    </dgm:pt>
    <dgm:pt modelId="{A13D5F79-F880-4526-AF05-66E1F5B94C11}" type="sibTrans" cxnId="{69A8BEDF-58BF-4BB3-9C9B-8B3BC387AB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C232A7-71E4-4629-96AB-677EF5C65813}" type="parTrans" cxnId="{69A8BEDF-58BF-4BB3-9C9B-8B3BC387AB9C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E97F5-595F-4625-A134-2D2BAFB6C89E}" type="pres">
      <dgm:prSet presAssocID="{40CAA0A7-DD7E-4A7E-A665-5569E1549C55}" presName="centerShape" presStyleLbl="node0" presStyleIdx="0" presStyleCnt="1" custScaleX="140812" custScaleY="120921"/>
      <dgm:spPr/>
      <dgm:t>
        <a:bodyPr/>
        <a:lstStyle/>
        <a:p>
          <a:endParaRPr lang="en-US"/>
        </a:p>
      </dgm:t>
    </dgm:pt>
    <dgm:pt modelId="{E552104E-BE5F-4D76-BF30-E11415320E53}" type="pres">
      <dgm:prSet presAssocID="{F0C232A7-71E4-4629-96AB-677EF5C65813}" presName="Name9" presStyleLbl="parChTrans1D2" presStyleIdx="0" presStyleCnt="4"/>
      <dgm:spPr/>
      <dgm:t>
        <a:bodyPr/>
        <a:lstStyle/>
        <a:p>
          <a:endParaRPr lang="en-US"/>
        </a:p>
      </dgm:t>
    </dgm:pt>
    <dgm:pt modelId="{E1830A61-FEA4-443B-8124-A315F1F90AC2}" type="pres">
      <dgm:prSet presAssocID="{F0C232A7-71E4-4629-96AB-677EF5C6581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F7F595E-4126-4C20-A9C9-9291F690CD1C}" type="pres">
      <dgm:prSet presAssocID="{A5397341-E4DE-4D4B-93FD-7F8F0C2B1278}" presName="node" presStyleLbl="node1" presStyleIdx="0" presStyleCnt="4" custScaleX="99503" custScaleY="66831" custRadScaleRad="87453" custRadScaleInc="-3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E672-44A6-4EB5-9498-9373A01847AF}" type="pres">
      <dgm:prSet presAssocID="{56CB7B04-9E53-4821-8047-54A0628C13D4}" presName="Name9" presStyleLbl="parChTrans1D2" presStyleIdx="1" presStyleCnt="4"/>
      <dgm:spPr/>
      <dgm:t>
        <a:bodyPr/>
        <a:lstStyle/>
        <a:p>
          <a:endParaRPr lang="en-US"/>
        </a:p>
      </dgm:t>
    </dgm:pt>
    <dgm:pt modelId="{83C4B4C6-A4D7-4496-B3B4-4A55291E6DF1}" type="pres">
      <dgm:prSet presAssocID="{56CB7B04-9E53-4821-8047-54A0628C13D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29D58AC-E17B-4128-B524-F38FC6F34E00}" type="pres">
      <dgm:prSet presAssocID="{4D2DE8DD-9EBA-4FEA-9648-E05B4679363A}" presName="node" presStyleLbl="node1" presStyleIdx="1" presStyleCnt="4" custScaleX="212122" custScaleY="139349" custRadScaleRad="143713" custRadScaleInc="7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59DFB-2A45-4028-95B1-B783F3BA334F}" type="pres">
      <dgm:prSet presAssocID="{C39EA527-F4A7-4BB3-ABE8-3D1F15FC49E8}" presName="Name9" presStyleLbl="parChTrans1D2" presStyleIdx="2" presStyleCnt="4"/>
      <dgm:spPr/>
      <dgm:t>
        <a:bodyPr/>
        <a:lstStyle/>
        <a:p>
          <a:endParaRPr lang="en-US"/>
        </a:p>
      </dgm:t>
    </dgm:pt>
    <dgm:pt modelId="{332A0633-93F7-4A2D-BFE4-D1946652C97F}" type="pres">
      <dgm:prSet presAssocID="{C39EA527-F4A7-4BB3-ABE8-3D1F15FC49E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346148-B8F5-4EE2-AF7B-D13BDA9171B0}" type="pres">
      <dgm:prSet presAssocID="{58F64F63-43CC-4DE0-AB20-D27EDA23F433}" presName="node" presStyleLbl="node1" presStyleIdx="2" presStyleCnt="4" custScaleX="195308" custScaleY="145223" custRadScaleRad="138787" custRadScaleInc="-26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5A563-B800-4E71-B752-F745C7A72F53}" type="pres">
      <dgm:prSet presAssocID="{C021AB83-2975-4127-9B78-4D230E096C29}" presName="Name9" presStyleLbl="parChTrans1D2" presStyleIdx="3" presStyleCnt="4"/>
      <dgm:spPr/>
      <dgm:t>
        <a:bodyPr/>
        <a:lstStyle/>
        <a:p>
          <a:endParaRPr lang="en-US"/>
        </a:p>
      </dgm:t>
    </dgm:pt>
    <dgm:pt modelId="{F4FD76D3-0366-4ECD-8548-BB289E698ADA}" type="pres">
      <dgm:prSet presAssocID="{C021AB83-2975-4127-9B78-4D230E096C2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A2A604E-9043-4491-AB56-D7E31124970C}" type="pres">
      <dgm:prSet presAssocID="{0E1500CA-8A72-4E8F-8895-CEAD9D03E2B8}" presName="node" presStyleLbl="node1" presStyleIdx="3" presStyleCnt="4" custScaleX="201744" custScaleY="201744" custRadScaleRad="163786" custRadScaleInc="-52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E30E9-7A1F-4420-AB53-71F21F0B9012}" type="presOf" srcId="{F0C232A7-71E4-4629-96AB-677EF5C65813}" destId="{E1830A61-FEA4-443B-8124-A315F1F90AC2}" srcOrd="1" destOrd="0" presId="urn:microsoft.com/office/officeart/2005/8/layout/radial1"/>
    <dgm:cxn modelId="{04EC5270-71C4-4AD4-A59A-9B51BD8F6282}" type="presOf" srcId="{0E1500CA-8A72-4E8F-8895-CEAD9D03E2B8}" destId="{0A2A604E-9043-4491-AB56-D7E31124970C}" srcOrd="0" destOrd="0" presId="urn:microsoft.com/office/officeart/2005/8/layout/radial1"/>
    <dgm:cxn modelId="{404D335C-4FE7-416E-8BD1-6944F5FFE22C}" type="presOf" srcId="{56CB7B04-9E53-4821-8047-54A0628C13D4}" destId="{8D88E672-44A6-4EB5-9498-9373A01847AF}" srcOrd="0" destOrd="0" presId="urn:microsoft.com/office/officeart/2005/8/layout/radial1"/>
    <dgm:cxn modelId="{A75C07FE-B57F-4C8D-B59B-84C28D38412E}" type="presOf" srcId="{4D2DE8DD-9EBA-4FEA-9648-E05B4679363A}" destId="{D29D58AC-E17B-4128-B524-F38FC6F34E00}" srcOrd="0" destOrd="0" presId="urn:microsoft.com/office/officeart/2005/8/layout/radial1"/>
    <dgm:cxn modelId="{37C4E347-3517-460F-B6C2-F3E30DAF72C7}" srcId="{251F3920-E693-49B5-A0F7-0FB374982F27}" destId="{40CAA0A7-DD7E-4A7E-A665-5569E1549C55}" srcOrd="0" destOrd="0" parTransId="{70230889-224E-42F7-A41B-A7135218D2B1}" sibTransId="{DB1E29BE-30DE-4613-AA1C-5EE521FD0401}"/>
    <dgm:cxn modelId="{75904013-392D-4DB7-AE4C-1FF6211E8C93}" type="presOf" srcId="{58F64F63-43CC-4DE0-AB20-D27EDA23F433}" destId="{31346148-B8F5-4EE2-AF7B-D13BDA9171B0}" srcOrd="0" destOrd="0" presId="urn:microsoft.com/office/officeart/2005/8/layout/radial1"/>
    <dgm:cxn modelId="{36049C2F-D151-4F9D-B908-D03A4C200B57}" type="presOf" srcId="{56CB7B04-9E53-4821-8047-54A0628C13D4}" destId="{83C4B4C6-A4D7-4496-B3B4-4A55291E6DF1}" srcOrd="1" destOrd="0" presId="urn:microsoft.com/office/officeart/2005/8/layout/radial1"/>
    <dgm:cxn modelId="{AB3A57C9-C53D-4862-AE06-4107079C590A}" type="presOf" srcId="{251F3920-E693-49B5-A0F7-0FB374982F27}" destId="{D9E8D725-37B5-4C2D-AC9C-139A51300B74}" srcOrd="0" destOrd="0" presId="urn:microsoft.com/office/officeart/2005/8/layout/radial1"/>
    <dgm:cxn modelId="{E4CA0A90-62D6-4CF5-A4FF-C0777A146CAD}" srcId="{40CAA0A7-DD7E-4A7E-A665-5569E1549C55}" destId="{4D2DE8DD-9EBA-4FEA-9648-E05B4679363A}" srcOrd="1" destOrd="0" parTransId="{56CB7B04-9E53-4821-8047-54A0628C13D4}" sibTransId="{BD46F548-A6C7-4EAB-ABBE-E17499C67F8A}"/>
    <dgm:cxn modelId="{D4764D3E-4DE8-4CBD-98C4-A1C902E81EBD}" type="presOf" srcId="{C39EA527-F4A7-4BB3-ABE8-3D1F15FC49E8}" destId="{2F359DFB-2A45-4028-95B1-B783F3BA334F}" srcOrd="0" destOrd="0" presId="urn:microsoft.com/office/officeart/2005/8/layout/radial1"/>
    <dgm:cxn modelId="{69A8BEDF-58BF-4BB3-9C9B-8B3BC387AB9C}" srcId="{40CAA0A7-DD7E-4A7E-A665-5569E1549C55}" destId="{A5397341-E4DE-4D4B-93FD-7F8F0C2B1278}" srcOrd="0" destOrd="0" parTransId="{F0C232A7-71E4-4629-96AB-677EF5C65813}" sibTransId="{A13D5F79-F880-4526-AF05-66E1F5B94C11}"/>
    <dgm:cxn modelId="{ADA721A0-35B3-4D5F-9356-BFFCE28A52A6}" type="presOf" srcId="{40CAA0A7-DD7E-4A7E-A665-5569E1549C55}" destId="{72DE97F5-595F-4625-A134-2D2BAFB6C89E}" srcOrd="0" destOrd="0" presId="urn:microsoft.com/office/officeart/2005/8/layout/radial1"/>
    <dgm:cxn modelId="{E0723E9B-F7EF-4F32-AC30-9D3A0D371554}" srcId="{40CAA0A7-DD7E-4A7E-A665-5569E1549C55}" destId="{0E1500CA-8A72-4E8F-8895-CEAD9D03E2B8}" srcOrd="3" destOrd="0" parTransId="{C021AB83-2975-4127-9B78-4D230E096C29}" sibTransId="{F1A2C27A-EA03-4633-B963-71053B818AE5}"/>
    <dgm:cxn modelId="{18B2C520-626F-4C7F-A2FA-285415159C9E}" type="presOf" srcId="{F0C232A7-71E4-4629-96AB-677EF5C65813}" destId="{E552104E-BE5F-4D76-BF30-E11415320E53}" srcOrd="0" destOrd="0" presId="urn:microsoft.com/office/officeart/2005/8/layout/radial1"/>
    <dgm:cxn modelId="{A98D8565-6A9D-4171-9FD1-81DB77E251F0}" type="presOf" srcId="{A5397341-E4DE-4D4B-93FD-7F8F0C2B1278}" destId="{1F7F595E-4126-4C20-A9C9-9291F690CD1C}" srcOrd="0" destOrd="0" presId="urn:microsoft.com/office/officeart/2005/8/layout/radial1"/>
    <dgm:cxn modelId="{F2EEB22D-D919-4EF1-9B2B-9F1CE0255876}" type="presOf" srcId="{C39EA527-F4A7-4BB3-ABE8-3D1F15FC49E8}" destId="{332A0633-93F7-4A2D-BFE4-D1946652C97F}" srcOrd="1" destOrd="0" presId="urn:microsoft.com/office/officeart/2005/8/layout/radial1"/>
    <dgm:cxn modelId="{FF9B9626-A8E0-4F58-A040-771D833E82B4}" type="presOf" srcId="{C021AB83-2975-4127-9B78-4D230E096C29}" destId="{E3C5A563-B800-4E71-B752-F745C7A72F53}" srcOrd="0" destOrd="0" presId="urn:microsoft.com/office/officeart/2005/8/layout/radial1"/>
    <dgm:cxn modelId="{BFE3DD9B-58AA-4DA1-8ED0-2967CBF54C8A}" srcId="{40CAA0A7-DD7E-4A7E-A665-5569E1549C55}" destId="{58F64F63-43CC-4DE0-AB20-D27EDA23F433}" srcOrd="2" destOrd="0" parTransId="{C39EA527-F4A7-4BB3-ABE8-3D1F15FC49E8}" sibTransId="{0D1DBC34-70BF-4000-8AD5-AC6CC9D762B8}"/>
    <dgm:cxn modelId="{E2460D04-7718-4CB7-B82C-9DFC4C8333B3}" type="presOf" srcId="{C021AB83-2975-4127-9B78-4D230E096C29}" destId="{F4FD76D3-0366-4ECD-8548-BB289E698ADA}" srcOrd="1" destOrd="0" presId="urn:microsoft.com/office/officeart/2005/8/layout/radial1"/>
    <dgm:cxn modelId="{45AF2155-821C-4140-847D-00381F160786}" type="presParOf" srcId="{D9E8D725-37B5-4C2D-AC9C-139A51300B74}" destId="{72DE97F5-595F-4625-A134-2D2BAFB6C89E}" srcOrd="0" destOrd="0" presId="urn:microsoft.com/office/officeart/2005/8/layout/radial1"/>
    <dgm:cxn modelId="{48074ED9-C264-458D-94B7-A4D9C6D293C5}" type="presParOf" srcId="{D9E8D725-37B5-4C2D-AC9C-139A51300B74}" destId="{E552104E-BE5F-4D76-BF30-E11415320E53}" srcOrd="1" destOrd="0" presId="urn:microsoft.com/office/officeart/2005/8/layout/radial1"/>
    <dgm:cxn modelId="{CACD7520-CDD8-4E20-A95A-8ED96D66FD6C}" type="presParOf" srcId="{E552104E-BE5F-4D76-BF30-E11415320E53}" destId="{E1830A61-FEA4-443B-8124-A315F1F90AC2}" srcOrd="0" destOrd="0" presId="urn:microsoft.com/office/officeart/2005/8/layout/radial1"/>
    <dgm:cxn modelId="{D762CBC2-5E81-4FA8-B972-0E00C9DB29A0}" type="presParOf" srcId="{D9E8D725-37B5-4C2D-AC9C-139A51300B74}" destId="{1F7F595E-4126-4C20-A9C9-9291F690CD1C}" srcOrd="2" destOrd="0" presId="urn:microsoft.com/office/officeart/2005/8/layout/radial1"/>
    <dgm:cxn modelId="{AE003344-3622-4EF4-A705-9E50AFA38329}" type="presParOf" srcId="{D9E8D725-37B5-4C2D-AC9C-139A51300B74}" destId="{8D88E672-44A6-4EB5-9498-9373A01847AF}" srcOrd="3" destOrd="0" presId="urn:microsoft.com/office/officeart/2005/8/layout/radial1"/>
    <dgm:cxn modelId="{B6225F61-B5F1-4697-BE51-94DCA2638B49}" type="presParOf" srcId="{8D88E672-44A6-4EB5-9498-9373A01847AF}" destId="{83C4B4C6-A4D7-4496-B3B4-4A55291E6DF1}" srcOrd="0" destOrd="0" presId="urn:microsoft.com/office/officeart/2005/8/layout/radial1"/>
    <dgm:cxn modelId="{2E319FDC-80E6-4BFF-8C94-E2036A6C6FF4}" type="presParOf" srcId="{D9E8D725-37B5-4C2D-AC9C-139A51300B74}" destId="{D29D58AC-E17B-4128-B524-F38FC6F34E00}" srcOrd="4" destOrd="0" presId="urn:microsoft.com/office/officeart/2005/8/layout/radial1"/>
    <dgm:cxn modelId="{8801986E-E955-46DB-9299-A70D60256B7C}" type="presParOf" srcId="{D9E8D725-37B5-4C2D-AC9C-139A51300B74}" destId="{2F359DFB-2A45-4028-95B1-B783F3BA334F}" srcOrd="5" destOrd="0" presId="urn:microsoft.com/office/officeart/2005/8/layout/radial1"/>
    <dgm:cxn modelId="{D8FDAA3A-96C5-4A96-9D6D-ACAB1EE6418E}" type="presParOf" srcId="{2F359DFB-2A45-4028-95B1-B783F3BA334F}" destId="{332A0633-93F7-4A2D-BFE4-D1946652C97F}" srcOrd="0" destOrd="0" presId="urn:microsoft.com/office/officeart/2005/8/layout/radial1"/>
    <dgm:cxn modelId="{640298F2-DFA2-4A56-88A4-0E52A936F36A}" type="presParOf" srcId="{D9E8D725-37B5-4C2D-AC9C-139A51300B74}" destId="{31346148-B8F5-4EE2-AF7B-D13BDA9171B0}" srcOrd="6" destOrd="0" presId="urn:microsoft.com/office/officeart/2005/8/layout/radial1"/>
    <dgm:cxn modelId="{A1F403A6-7289-498C-9A70-2342C68A3F07}" type="presParOf" srcId="{D9E8D725-37B5-4C2D-AC9C-139A51300B74}" destId="{E3C5A563-B800-4E71-B752-F745C7A72F53}" srcOrd="7" destOrd="0" presId="urn:microsoft.com/office/officeart/2005/8/layout/radial1"/>
    <dgm:cxn modelId="{ECB1E448-496A-404C-A828-DC4EB6149CBC}" type="presParOf" srcId="{E3C5A563-B800-4E71-B752-F745C7A72F53}" destId="{F4FD76D3-0366-4ECD-8548-BB289E698ADA}" srcOrd="0" destOrd="0" presId="urn:microsoft.com/office/officeart/2005/8/layout/radial1"/>
    <dgm:cxn modelId="{7934AC6C-8E98-46CD-8038-AD9AA811D1E6}" type="presParOf" srcId="{D9E8D725-37B5-4C2D-AC9C-139A51300B74}" destId="{0A2A604E-9043-4491-AB56-D7E3112497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AB230-308F-4AFE-94F7-B9103103DC3C}" type="doc">
      <dgm:prSet loTypeId="urn:microsoft.com/office/officeart/2005/8/layout/venn2" loCatId="relationship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1243553-3D29-48FC-9214-F920D39CBB85}">
      <dgm:prSet phldrT="[Text]" custT="1"/>
      <dgm:spPr>
        <a:solidFill>
          <a:srgbClr val="0070C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800" noProof="0" dirty="0" smtClean="0">
              <a:latin typeface="Franklin Gothic Medium Cond" pitchFamily="34" charset="0"/>
            </a:rPr>
            <a:t>ESPAÑA</a:t>
          </a:r>
          <a:endParaRPr lang="es-ES_tradnl" sz="2800" noProof="0" dirty="0">
            <a:latin typeface="Franklin Gothic Medium Cond" pitchFamily="34" charset="0"/>
          </a:endParaRPr>
        </a:p>
      </dgm:t>
    </dgm:pt>
    <dgm:pt modelId="{0CDFA5D5-883D-4B22-8689-99AC5D5AE105}" type="parTrans" cxnId="{87585404-F137-492C-A71B-9898FB483B83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D99670AB-C2AB-4C38-9FD5-2D267262AC74}" type="sibTrans" cxnId="{87585404-F137-492C-A71B-9898FB483B83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B73C7D1C-9C48-454C-9E5F-071C776CF2BB}">
      <dgm:prSet phldrT="[Text]" custT="1"/>
      <dgm:spPr>
        <a:solidFill>
          <a:srgbClr val="00B0F0"/>
        </a:solidFill>
      </dgm:spPr>
      <dgm:t>
        <a:bodyPr lIns="0" tIns="91440" rIns="0" bIns="91440"/>
        <a:lstStyle/>
        <a:p>
          <a:pPr algn="ctr" defTabSz="914400">
            <a:buNone/>
          </a:pPr>
          <a:r>
            <a:rPr lang="es-ES_tradnl" sz="2800" noProof="0" dirty="0" smtClean="0">
              <a:latin typeface="Franklin Gothic Medium Cond" pitchFamily="34" charset="0"/>
            </a:rPr>
            <a:t>Casa de Contratación de Sevilla</a:t>
          </a:r>
          <a:endParaRPr lang="es-ES_tradnl" sz="2800" noProof="0" dirty="0">
            <a:latin typeface="Franklin Gothic Medium Cond" pitchFamily="34" charset="0"/>
          </a:endParaRPr>
        </a:p>
      </dgm:t>
    </dgm:pt>
    <dgm:pt modelId="{A6D45D15-73B6-4AC6-8D33-6A107C8D8110}" type="parTrans" cxnId="{E47BD26E-394E-45D0-88B6-B63F9C0F826B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5F4907A1-1435-4F06-A7AF-C5A259BD4F30}" type="sibTrans" cxnId="{E47BD26E-394E-45D0-88B6-B63F9C0F826B}">
      <dgm:prSet/>
      <dgm:spPr/>
      <dgm:t>
        <a:bodyPr/>
        <a:lstStyle/>
        <a:p>
          <a:endParaRPr lang="es-ES_tradnl" sz="1600" noProof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A9CE28FA-05BD-4980-845B-22A57832D118}" type="pres">
      <dgm:prSet presAssocID="{439AB230-308F-4AFE-94F7-B9103103DC3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7B1B6-B67D-41FF-A60C-4B4F4EB43AFA}" type="pres">
      <dgm:prSet presAssocID="{439AB230-308F-4AFE-94F7-B9103103DC3C}" presName="comp1" presStyleCnt="0"/>
      <dgm:spPr/>
    </dgm:pt>
    <dgm:pt modelId="{D6366C5E-C7B9-45C3-A2EA-D11168D17D06}" type="pres">
      <dgm:prSet presAssocID="{439AB230-308F-4AFE-94F7-B9103103DC3C}" presName="circle1" presStyleLbl="node1" presStyleIdx="0" presStyleCnt="2"/>
      <dgm:spPr/>
      <dgm:t>
        <a:bodyPr/>
        <a:lstStyle/>
        <a:p>
          <a:endParaRPr lang="en-US"/>
        </a:p>
      </dgm:t>
    </dgm:pt>
    <dgm:pt modelId="{16E46E75-5F78-48FD-B7C1-8ECCF6D37EDF}" type="pres">
      <dgm:prSet presAssocID="{439AB230-308F-4AFE-94F7-B9103103DC3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73DD5-D3A9-40B7-8766-D941FAC151DA}" type="pres">
      <dgm:prSet presAssocID="{439AB230-308F-4AFE-94F7-B9103103DC3C}" presName="comp2" presStyleCnt="0"/>
      <dgm:spPr/>
    </dgm:pt>
    <dgm:pt modelId="{E5755DDE-101F-4060-BB59-483CA7098683}" type="pres">
      <dgm:prSet presAssocID="{439AB230-308F-4AFE-94F7-B9103103DC3C}" presName="circle2" presStyleLbl="node1" presStyleIdx="1" presStyleCnt="2"/>
      <dgm:spPr/>
      <dgm:t>
        <a:bodyPr/>
        <a:lstStyle/>
        <a:p>
          <a:endParaRPr lang="en-US"/>
        </a:p>
      </dgm:t>
    </dgm:pt>
    <dgm:pt modelId="{A6F31BFE-1422-443F-9328-8B8E09ABFECF}" type="pres">
      <dgm:prSet presAssocID="{439AB230-308F-4AFE-94F7-B9103103DC3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0F5DD-150C-449C-8B62-E021F2C1CEFC}" type="presOf" srcId="{439AB230-308F-4AFE-94F7-B9103103DC3C}" destId="{A9CE28FA-05BD-4980-845B-22A57832D118}" srcOrd="0" destOrd="0" presId="urn:microsoft.com/office/officeart/2005/8/layout/venn2"/>
    <dgm:cxn modelId="{9C660B4F-D37D-4F97-8FF8-A21B1E7ED642}" type="presOf" srcId="{B73C7D1C-9C48-454C-9E5F-071C776CF2BB}" destId="{E5755DDE-101F-4060-BB59-483CA7098683}" srcOrd="0" destOrd="0" presId="urn:microsoft.com/office/officeart/2005/8/layout/venn2"/>
    <dgm:cxn modelId="{87585404-F137-492C-A71B-9898FB483B83}" srcId="{439AB230-308F-4AFE-94F7-B9103103DC3C}" destId="{C1243553-3D29-48FC-9214-F920D39CBB85}" srcOrd="0" destOrd="0" parTransId="{0CDFA5D5-883D-4B22-8689-99AC5D5AE105}" sibTransId="{D99670AB-C2AB-4C38-9FD5-2D267262AC74}"/>
    <dgm:cxn modelId="{1EBF9B20-F15E-40B7-9BF2-6DC0A612C6EF}" type="presOf" srcId="{C1243553-3D29-48FC-9214-F920D39CBB85}" destId="{16E46E75-5F78-48FD-B7C1-8ECCF6D37EDF}" srcOrd="1" destOrd="0" presId="urn:microsoft.com/office/officeart/2005/8/layout/venn2"/>
    <dgm:cxn modelId="{BBE3A8B1-F209-4213-A124-899833B6E4F8}" type="presOf" srcId="{C1243553-3D29-48FC-9214-F920D39CBB85}" destId="{D6366C5E-C7B9-45C3-A2EA-D11168D17D06}" srcOrd="0" destOrd="0" presId="urn:microsoft.com/office/officeart/2005/8/layout/venn2"/>
    <dgm:cxn modelId="{E47BD26E-394E-45D0-88B6-B63F9C0F826B}" srcId="{439AB230-308F-4AFE-94F7-B9103103DC3C}" destId="{B73C7D1C-9C48-454C-9E5F-071C776CF2BB}" srcOrd="1" destOrd="0" parTransId="{A6D45D15-73B6-4AC6-8D33-6A107C8D8110}" sibTransId="{5F4907A1-1435-4F06-A7AF-C5A259BD4F30}"/>
    <dgm:cxn modelId="{FE774F35-E57A-40E0-AE4A-F6ECFF159D7A}" type="presOf" srcId="{B73C7D1C-9C48-454C-9E5F-071C776CF2BB}" destId="{A6F31BFE-1422-443F-9328-8B8E09ABFECF}" srcOrd="1" destOrd="0" presId="urn:microsoft.com/office/officeart/2005/8/layout/venn2"/>
    <dgm:cxn modelId="{D02F2FE8-6C86-4300-AF62-B24F48CE43C0}" type="presParOf" srcId="{A9CE28FA-05BD-4980-845B-22A57832D118}" destId="{F327B1B6-B67D-41FF-A60C-4B4F4EB43AFA}" srcOrd="0" destOrd="0" presId="urn:microsoft.com/office/officeart/2005/8/layout/venn2"/>
    <dgm:cxn modelId="{06D3E02D-D020-47CF-9565-FF55CA698499}" type="presParOf" srcId="{F327B1B6-B67D-41FF-A60C-4B4F4EB43AFA}" destId="{D6366C5E-C7B9-45C3-A2EA-D11168D17D06}" srcOrd="0" destOrd="0" presId="urn:microsoft.com/office/officeart/2005/8/layout/venn2"/>
    <dgm:cxn modelId="{7F6E24DD-73B6-4474-9AE9-0488A413C278}" type="presParOf" srcId="{F327B1B6-B67D-41FF-A60C-4B4F4EB43AFA}" destId="{16E46E75-5F78-48FD-B7C1-8ECCF6D37EDF}" srcOrd="1" destOrd="0" presId="urn:microsoft.com/office/officeart/2005/8/layout/venn2"/>
    <dgm:cxn modelId="{B83121AB-D42C-46C6-B4D3-61D627BF1416}" type="presParOf" srcId="{A9CE28FA-05BD-4980-845B-22A57832D118}" destId="{30873DD5-D3A9-40B7-8766-D941FAC151DA}" srcOrd="1" destOrd="0" presId="urn:microsoft.com/office/officeart/2005/8/layout/venn2"/>
    <dgm:cxn modelId="{ACE9FCB8-8E5A-4845-B436-88A52E1D926B}" type="presParOf" srcId="{30873DD5-D3A9-40B7-8766-D941FAC151DA}" destId="{E5755DDE-101F-4060-BB59-483CA7098683}" srcOrd="0" destOrd="0" presId="urn:microsoft.com/office/officeart/2005/8/layout/venn2"/>
    <dgm:cxn modelId="{7ECAC095-807B-4F20-90C6-0F39413B02A8}" type="presParOf" srcId="{30873DD5-D3A9-40B7-8766-D941FAC151DA}" destId="{A6F31BFE-1422-443F-9328-8B8E09ABFECF}" srcOrd="1" destOrd="0" presId="urn:microsoft.com/office/officeart/2005/8/layout/venn2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>
        <a:solidFill>
          <a:srgbClr val="0070C0"/>
        </a:solidFill>
      </dgm:spPr>
      <dgm:t>
        <a:bodyPr lIns="73152" tIns="274320" rIns="73152"/>
        <a:lstStyle/>
        <a:p>
          <a:pPr algn="l" defTabSz="914400">
            <a:buNone/>
          </a:pPr>
          <a:r>
            <a:rPr lang="es-ES_tradnl" sz="2200" b="1" noProof="0" dirty="0" smtClean="0">
              <a:latin typeface="Corbel" pitchFamily="34" charset="0"/>
            </a:rPr>
            <a:t>TRIBUTO</a:t>
          </a:r>
          <a:endParaRPr lang="es-ES_tradnl" sz="2200" b="1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>
        <a:solidFill>
          <a:schemeClr val="accent1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es-ES_tradnl" sz="2200" b="1" noProof="0" dirty="0" smtClean="0">
              <a:latin typeface="Corbel" pitchFamily="34" charset="0"/>
            </a:rPr>
            <a:t>QUINTO REAL</a:t>
          </a:r>
          <a:endParaRPr lang="es-ES_tradnl" sz="2200" b="1" noProof="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>
        <a:solidFill>
          <a:srgbClr val="00B050"/>
        </a:solidFill>
      </dgm:spPr>
      <dgm:t>
        <a:bodyPr lIns="73152" tIns="274320" rIns="73152"/>
        <a:lstStyle/>
        <a:p>
          <a:pPr algn="l" defTabSz="914400">
            <a:buNone/>
          </a:pPr>
          <a:r>
            <a:rPr lang="es-ES_tradnl" sz="1800" b="1" noProof="0" dirty="0" smtClean="0">
              <a:latin typeface="Corbel" pitchFamily="34" charset="0"/>
            </a:rPr>
            <a:t>ALCABALA</a:t>
          </a:r>
          <a:endParaRPr lang="es-ES_tradnl" sz="1800" b="1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5DF8D196-4D3D-4940-9F32-682169997D7A}">
      <dgm:prSet phldrT="[Text]" custT="1"/>
      <dgm:spPr>
        <a:solidFill>
          <a:srgbClr val="FF0000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es-ES_tradnl" sz="2000" b="1" noProof="0" dirty="0" smtClean="0">
              <a:latin typeface="Corbel" pitchFamily="34" charset="0"/>
            </a:rPr>
            <a:t>ALMOJA-RIFAZGO</a:t>
          </a:r>
          <a:endParaRPr lang="es-ES_tradnl" sz="2000" b="1" noProof="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>
        <a:solidFill>
          <a:schemeClr val="accent6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es-ES_tradnl" sz="2200" b="1" noProof="0" dirty="0" smtClean="0">
              <a:latin typeface="Corbel" pitchFamily="34" charset="0"/>
            </a:rPr>
            <a:t>DIEZMO</a:t>
          </a:r>
          <a:endParaRPr lang="es-ES_tradnl" sz="2200" b="1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137972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 custScaleY="67056" custLinFactNeighborY="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 custScaleY="149162" custLinFactNeighborY="-210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ScaleY="67056" custLinFactNeighborY="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 custScaleY="149162" custLinFactNeighborY="-210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Y="67056" custLinFactNeighborY="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 custScaleY="149162" custLinFactNeighborY="-210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 custScaleY="67056" custLinFactNeighborY="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 custScaleY="149162" custLinFactNeighborY="-2101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 custScaleY="67056" custLinFactNeighborY="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 custScaleY="149162" custLinFactNeighborY="-2101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0319C08D-E152-4907-82C3-08A3870CE658}" type="presOf" srcId="{5DF8D196-4D3D-4940-9F32-682169997D7A}" destId="{87B5BDBA-3C7A-41F1-8C33-F13937A84B36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DF55B5E3-ADC0-4FF4-A56E-07F0051BB115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798E6260-A183-4ED6-AF6C-7BE7992BD2D0}" type="presOf" srcId="{77AF15ED-F058-4A0B-B979-9880C6062DF0}" destId="{5284ED54-4761-44DA-8086-D5FD397A1C95}" srcOrd="0" destOrd="0" presId="urn:microsoft.com/office/officeart/2005/8/layout/pList2#1"/>
    <dgm:cxn modelId="{B04F3C4A-728A-4525-9A5B-81F6BB75751A}" type="presOf" srcId="{FD53903F-8A86-4D24-917A-36748269F973}" destId="{CAAEED2F-AC44-4514-84C2-160FDC42F579}" srcOrd="0" destOrd="0" presId="urn:microsoft.com/office/officeart/2005/8/layout/pList2#1"/>
    <dgm:cxn modelId="{ABCEA57D-E3F7-4400-81BA-74430F9B24E4}" type="presOf" srcId="{AA690160-D328-4B69-A035-90D3C82FA0A6}" destId="{9E4DC8AD-1AC7-4E53-B32C-25202AFDB1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208DE993-FED1-46C3-BD1A-641165C2E3F3}" type="presOf" srcId="{90C1E242-23BD-452C-B222-DCFA2D4DAE3B}" destId="{CA6E58D0-F06D-4082-9183-0F2955E6C631}" srcOrd="0" destOrd="0" presId="urn:microsoft.com/office/officeart/2005/8/layout/pList2#1"/>
    <dgm:cxn modelId="{F81C5AC1-3E90-4F34-9F9D-4E1430CCF2F3}" type="presOf" srcId="{5DD0A7D4-5781-4819-AF33-C5CE25A2D297}" destId="{E4B0666F-2CF1-4C21-A251-46E6EBFF7C1D}" srcOrd="0" destOrd="0" presId="urn:microsoft.com/office/officeart/2005/8/layout/pList2#1"/>
    <dgm:cxn modelId="{69F360E0-1043-4B30-8489-EDF70314D9D5}" type="presOf" srcId="{A91F7A1B-DD1E-4B26-839C-2A5EF0A403AD}" destId="{3DB5F289-A8C3-40D5-8393-8636D9BFFD29}" srcOrd="0" destOrd="0" presId="urn:microsoft.com/office/officeart/2005/8/layout/pList2#1"/>
    <dgm:cxn modelId="{E0494B5E-BF96-463B-AB4E-D42D9B53DAA1}" type="presOf" srcId="{E3B236AA-E864-46E4-BC91-F2D73633FEA4}" destId="{A9D6457D-CBBF-4A28-8C38-C3F75EA43CF1}" srcOrd="0" destOrd="0" presId="urn:microsoft.com/office/officeart/2005/8/layout/pList2#1"/>
    <dgm:cxn modelId="{39EAA7EF-AA80-4639-B37F-828F0A2B2757}" type="presOf" srcId="{476E4177-EF8D-419E-AB8A-93E66CC82482}" destId="{2572025E-E8B8-4F94-94D0-DC22D7F762FB}" srcOrd="0" destOrd="0" presId="urn:microsoft.com/office/officeart/2005/8/layout/pList2#1"/>
    <dgm:cxn modelId="{45F6EC35-50CE-43BE-B1B2-0D893B3D9A87}" type="presParOf" srcId="{9E4DC8AD-1AC7-4E53-B32C-25202AFDB195}" destId="{ACBF4AF3-FAB8-444C-81AB-52C89640E279}" srcOrd="0" destOrd="0" presId="urn:microsoft.com/office/officeart/2005/8/layout/pList2#1"/>
    <dgm:cxn modelId="{DF404571-7702-4F58-B5C9-F3ADC801BA61}" type="presParOf" srcId="{9E4DC8AD-1AC7-4E53-B32C-25202AFDB195}" destId="{78248EF9-FFBB-4EB0-94C4-16A1D0A1A170}" srcOrd="1" destOrd="0" presId="urn:microsoft.com/office/officeart/2005/8/layout/pList2#1"/>
    <dgm:cxn modelId="{D2370EE5-F0AD-4502-9C4C-E9BB24BD15E9}" type="presParOf" srcId="{78248EF9-FFBB-4EB0-94C4-16A1D0A1A170}" destId="{CC8831C0-DF59-484B-83B2-A708366B3EB6}" srcOrd="0" destOrd="0" presId="urn:microsoft.com/office/officeart/2005/8/layout/pList2#1"/>
    <dgm:cxn modelId="{A22FCE72-AAC1-421E-925E-C7B37321CCC4}" type="presParOf" srcId="{CC8831C0-DF59-484B-83B2-A708366B3EB6}" destId="{2572025E-E8B8-4F94-94D0-DC22D7F762FB}" srcOrd="0" destOrd="0" presId="urn:microsoft.com/office/officeart/2005/8/layout/pList2#1"/>
    <dgm:cxn modelId="{C5298960-1499-4A85-A3D4-22AFCAC997F9}" type="presParOf" srcId="{CC8831C0-DF59-484B-83B2-A708366B3EB6}" destId="{2E2B4276-DB06-4C66-80FF-919CDE10A5FE}" srcOrd="1" destOrd="0" presId="urn:microsoft.com/office/officeart/2005/8/layout/pList2#1"/>
    <dgm:cxn modelId="{98B64313-E9E1-4DA3-809F-267FBCC82F21}" type="presParOf" srcId="{CC8831C0-DF59-484B-83B2-A708366B3EB6}" destId="{C43EB61A-2E04-409F-8F87-79F190ED3CE0}" srcOrd="2" destOrd="0" presId="urn:microsoft.com/office/officeart/2005/8/layout/pList2#1"/>
    <dgm:cxn modelId="{2EFCEA0A-BE2B-477C-BB51-E47677972168}" type="presParOf" srcId="{78248EF9-FFBB-4EB0-94C4-16A1D0A1A170}" destId="{3DB5F289-A8C3-40D5-8393-8636D9BFFD29}" srcOrd="1" destOrd="0" presId="urn:microsoft.com/office/officeart/2005/8/layout/pList2#1"/>
    <dgm:cxn modelId="{14FCCF8E-E51E-495A-B02D-1E42B17AF218}" type="presParOf" srcId="{78248EF9-FFBB-4EB0-94C4-16A1D0A1A170}" destId="{0C509E44-86D3-42D8-94FF-9B9788BAB857}" srcOrd="2" destOrd="0" presId="urn:microsoft.com/office/officeart/2005/8/layout/pList2#1"/>
    <dgm:cxn modelId="{A999E934-95F9-4FF6-BD40-12C0382E4448}" type="presParOf" srcId="{0C509E44-86D3-42D8-94FF-9B9788BAB857}" destId="{E4B0666F-2CF1-4C21-A251-46E6EBFF7C1D}" srcOrd="0" destOrd="0" presId="urn:microsoft.com/office/officeart/2005/8/layout/pList2#1"/>
    <dgm:cxn modelId="{6AF04E74-3399-46B5-AE1E-9213E6D2C657}" type="presParOf" srcId="{0C509E44-86D3-42D8-94FF-9B9788BAB857}" destId="{BBFA0B92-8C45-4EAA-A200-A78384D846A7}" srcOrd="1" destOrd="0" presId="urn:microsoft.com/office/officeart/2005/8/layout/pList2#1"/>
    <dgm:cxn modelId="{FBEEF2DB-90C0-4417-B150-C6E32A4C841F}" type="presParOf" srcId="{0C509E44-86D3-42D8-94FF-9B9788BAB857}" destId="{BF646D7A-C7D0-4489-A68F-61F32B7DB0C6}" srcOrd="2" destOrd="0" presId="urn:microsoft.com/office/officeart/2005/8/layout/pList2#1"/>
    <dgm:cxn modelId="{783E9E24-CCC3-4D46-AE40-BE361CFBAFE4}" type="presParOf" srcId="{78248EF9-FFBB-4EB0-94C4-16A1D0A1A170}" destId="{CAAEED2F-AC44-4514-84C2-160FDC42F579}" srcOrd="3" destOrd="0" presId="urn:microsoft.com/office/officeart/2005/8/layout/pList2#1"/>
    <dgm:cxn modelId="{715E6874-CB7C-4387-9D6D-8F32B6544A09}" type="presParOf" srcId="{78248EF9-FFBB-4EB0-94C4-16A1D0A1A170}" destId="{3617A269-0CD9-4948-9932-FA1AD12DE27E}" srcOrd="4" destOrd="0" presId="urn:microsoft.com/office/officeart/2005/8/layout/pList2#1"/>
    <dgm:cxn modelId="{F53B5B75-43B6-4215-8F57-31C221215828}" type="presParOf" srcId="{3617A269-0CD9-4948-9932-FA1AD12DE27E}" destId="{5284ED54-4761-44DA-8086-D5FD397A1C95}" srcOrd="0" destOrd="0" presId="urn:microsoft.com/office/officeart/2005/8/layout/pList2#1"/>
    <dgm:cxn modelId="{E1330F58-7C57-434E-BCB4-5C733A3435A6}" type="presParOf" srcId="{3617A269-0CD9-4948-9932-FA1AD12DE27E}" destId="{9666B65F-B8AB-44AD-8F33-AF566667E781}" srcOrd="1" destOrd="0" presId="urn:microsoft.com/office/officeart/2005/8/layout/pList2#1"/>
    <dgm:cxn modelId="{AE01AE1E-5DFB-4ABD-86D5-BC00086564E4}" type="presParOf" srcId="{3617A269-0CD9-4948-9932-FA1AD12DE27E}" destId="{41BC1ABA-1F87-4B1E-94EC-41724CD12655}" srcOrd="2" destOrd="0" presId="urn:microsoft.com/office/officeart/2005/8/layout/pList2#1"/>
    <dgm:cxn modelId="{ACCB248F-1C80-47C2-B213-39E2E46A26B7}" type="presParOf" srcId="{78248EF9-FFBB-4EB0-94C4-16A1D0A1A170}" destId="{A9D6457D-CBBF-4A28-8C38-C3F75EA43CF1}" srcOrd="5" destOrd="0" presId="urn:microsoft.com/office/officeart/2005/8/layout/pList2#1"/>
    <dgm:cxn modelId="{394B7307-7E05-44D2-B27D-5B6E21234CDC}" type="presParOf" srcId="{78248EF9-FFBB-4EB0-94C4-16A1D0A1A170}" destId="{CDFA4098-C274-4C84-9513-F0698696D98A}" srcOrd="6" destOrd="0" presId="urn:microsoft.com/office/officeart/2005/8/layout/pList2#1"/>
    <dgm:cxn modelId="{80F91CC6-8A59-4F03-8864-838D8364D139}" type="presParOf" srcId="{CDFA4098-C274-4C84-9513-F0698696D98A}" destId="{87B5BDBA-3C7A-41F1-8C33-F13937A84B36}" srcOrd="0" destOrd="0" presId="urn:microsoft.com/office/officeart/2005/8/layout/pList2#1"/>
    <dgm:cxn modelId="{9BC83C8C-F8B0-4BAB-87A6-B2FD433DFDFA}" type="presParOf" srcId="{CDFA4098-C274-4C84-9513-F0698696D98A}" destId="{928528D1-DD5F-4687-9BFE-878C43D23D5D}" srcOrd="1" destOrd="0" presId="urn:microsoft.com/office/officeart/2005/8/layout/pList2#1"/>
    <dgm:cxn modelId="{66F410AF-3D85-4EEA-ADE3-BC15CBBF2F7D}" type="presParOf" srcId="{CDFA4098-C274-4C84-9513-F0698696D98A}" destId="{D88C7409-AB93-4FE3-A61D-F51EE8A4B008}" srcOrd="2" destOrd="0" presId="urn:microsoft.com/office/officeart/2005/8/layout/pList2#1"/>
    <dgm:cxn modelId="{14D12475-0848-423C-AFB6-286A13864580}" type="presParOf" srcId="{78248EF9-FFBB-4EB0-94C4-16A1D0A1A170}" destId="{CA6E58D0-F06D-4082-9183-0F2955E6C631}" srcOrd="7" destOrd="0" presId="urn:microsoft.com/office/officeart/2005/8/layout/pList2#1"/>
    <dgm:cxn modelId="{FDFC2D35-E7F3-4E75-A888-342DA6E5C8CC}" type="presParOf" srcId="{78248EF9-FFBB-4EB0-94C4-16A1D0A1A170}" destId="{8AC8F713-1879-4B70-BB31-C5C195E24471}" srcOrd="8" destOrd="0" presId="urn:microsoft.com/office/officeart/2005/8/layout/pList2#1"/>
    <dgm:cxn modelId="{D1D4A727-9E4B-4AC1-989A-1EC0E6A17801}" type="presParOf" srcId="{8AC8F713-1879-4B70-BB31-C5C195E24471}" destId="{9B706799-997B-4F74-B652-58B58A51EA58}" srcOrd="0" destOrd="0" presId="urn:microsoft.com/office/officeart/2005/8/layout/pList2#1"/>
    <dgm:cxn modelId="{5E091266-21B8-478F-BCB8-033B30F585FE}" type="presParOf" srcId="{8AC8F713-1879-4B70-BB31-C5C195E24471}" destId="{AF8C36F4-A127-4733-8CAC-70994BB842F2}" srcOrd="1" destOrd="0" presId="urn:microsoft.com/office/officeart/2005/8/layout/pList2#1"/>
    <dgm:cxn modelId="{9B8C4CB0-D83E-4F18-915F-6F5ED077E038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97F5-595F-4625-A134-2D2BAFB6C89E}">
      <dsp:nvSpPr>
        <dsp:cNvPr id="0" name=""/>
        <dsp:cNvSpPr/>
      </dsp:nvSpPr>
      <dsp:spPr>
        <a:xfrm>
          <a:off x="2621390" y="1344491"/>
          <a:ext cx="1862019" cy="15989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300" kern="1200" noProof="0" dirty="0" smtClean="0">
              <a:solidFill>
                <a:schemeClr val="tx1"/>
              </a:solidFill>
            </a:rPr>
            <a:t>REY</a:t>
          </a:r>
          <a:endParaRPr lang="es-ES_tradnl" sz="6300" kern="1200" noProof="0" dirty="0">
            <a:solidFill>
              <a:schemeClr val="tx1"/>
            </a:solidFill>
          </a:endParaRPr>
        </a:p>
      </dsp:txBody>
      <dsp:txXfrm>
        <a:off x="2894076" y="1578658"/>
        <a:ext cx="1316647" cy="1130657"/>
      </dsp:txXfrm>
    </dsp:sp>
    <dsp:sp modelId="{E552104E-BE5F-4D76-BF30-E11415320E53}">
      <dsp:nvSpPr>
        <dsp:cNvPr id="0" name=""/>
        <dsp:cNvSpPr/>
      </dsp:nvSpPr>
      <dsp:spPr>
        <a:xfrm rot="16105014">
          <a:off x="3394980" y="1196484"/>
          <a:ext cx="263383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263383" y="16590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520087" y="1206490"/>
        <a:ext cx="13169" cy="13169"/>
      </dsp:txXfrm>
    </dsp:sp>
    <dsp:sp modelId="{1F7F595E-4126-4C20-A9C9-9291F690CD1C}">
      <dsp:nvSpPr>
        <dsp:cNvPr id="0" name=""/>
        <dsp:cNvSpPr/>
      </dsp:nvSpPr>
      <dsp:spPr>
        <a:xfrm>
          <a:off x="2852937" y="197774"/>
          <a:ext cx="1315772" cy="88373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solidFill>
                <a:schemeClr val="tx1"/>
              </a:solidFill>
            </a:rPr>
            <a:t>Reales Cédulas</a:t>
          </a:r>
          <a:endParaRPr lang="es-ES_tradnl" sz="2000" kern="1200" noProof="0" dirty="0">
            <a:solidFill>
              <a:schemeClr val="tx1"/>
            </a:solidFill>
          </a:endParaRPr>
        </a:p>
      </dsp:txBody>
      <dsp:txXfrm>
        <a:off x="3045627" y="327194"/>
        <a:ext cx="930392" cy="624895"/>
      </dsp:txXfrm>
    </dsp:sp>
    <dsp:sp modelId="{8D88E672-44A6-4EB5-9498-9373A01847AF}">
      <dsp:nvSpPr>
        <dsp:cNvPr id="0" name=""/>
        <dsp:cNvSpPr/>
      </dsp:nvSpPr>
      <dsp:spPr>
        <a:xfrm rot="1987389">
          <a:off x="4261227" y="2720295"/>
          <a:ext cx="399751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399751" y="16590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451109" y="2726892"/>
        <a:ext cx="19987" cy="19987"/>
      </dsp:txXfrm>
    </dsp:sp>
    <dsp:sp modelId="{D29D58AC-E17B-4128-B524-F38FC6F34E00}">
      <dsp:nvSpPr>
        <dsp:cNvPr id="0" name=""/>
        <dsp:cNvSpPr/>
      </dsp:nvSpPr>
      <dsp:spPr>
        <a:xfrm>
          <a:off x="4221091" y="2574030"/>
          <a:ext cx="2804982" cy="1842673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solidFill>
                <a:schemeClr val="tx1"/>
              </a:solidFill>
            </a:rPr>
            <a:t>CASA DE CONTRATACIÓN DE SEVILLA</a:t>
          </a:r>
          <a:endParaRPr lang="es-ES_tradnl" sz="2000" kern="1200" noProof="0" dirty="0">
            <a:solidFill>
              <a:schemeClr val="tx1"/>
            </a:solidFill>
          </a:endParaRPr>
        </a:p>
      </dsp:txBody>
      <dsp:txXfrm>
        <a:off x="4631871" y="2843883"/>
        <a:ext cx="1983422" cy="1302967"/>
      </dsp:txXfrm>
    </dsp:sp>
    <dsp:sp modelId="{2F359DFB-2A45-4028-95B1-B783F3BA334F}">
      <dsp:nvSpPr>
        <dsp:cNvPr id="0" name=""/>
        <dsp:cNvSpPr/>
      </dsp:nvSpPr>
      <dsp:spPr>
        <a:xfrm rot="19905588">
          <a:off x="4323637" y="1631503"/>
          <a:ext cx="304085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304085" y="16590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468077" y="1640491"/>
        <a:ext cx="15204" cy="15204"/>
      </dsp:txXfrm>
    </dsp:sp>
    <dsp:sp modelId="{31346148-B8F5-4EE2-AF7B-D13BDA9171B0}">
      <dsp:nvSpPr>
        <dsp:cNvPr id="0" name=""/>
        <dsp:cNvSpPr/>
      </dsp:nvSpPr>
      <dsp:spPr>
        <a:xfrm>
          <a:off x="4365095" y="53747"/>
          <a:ext cx="2582643" cy="1920347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 smtClean="0">
              <a:solidFill>
                <a:schemeClr val="tx1"/>
              </a:solidFill>
            </a:rPr>
            <a:t>CONSEJO DE INDIAS</a:t>
          </a:r>
          <a:endParaRPr lang="es-ES_tradnl" sz="3200" kern="1200" noProof="0" dirty="0">
            <a:solidFill>
              <a:schemeClr val="tx1"/>
            </a:solidFill>
          </a:endParaRPr>
        </a:p>
      </dsp:txBody>
      <dsp:txXfrm>
        <a:off x="4743314" y="334975"/>
        <a:ext cx="1826205" cy="1357891"/>
      </dsp:txXfrm>
    </dsp:sp>
    <dsp:sp modelId="{E3C5A563-B800-4E71-B752-F745C7A72F53}">
      <dsp:nvSpPr>
        <dsp:cNvPr id="0" name=""/>
        <dsp:cNvSpPr/>
      </dsp:nvSpPr>
      <dsp:spPr>
        <a:xfrm rot="9193559">
          <a:off x="2511238" y="2589165"/>
          <a:ext cx="251963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251963" y="16590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630921" y="2599457"/>
        <a:ext cx="12598" cy="12598"/>
      </dsp:txXfrm>
    </dsp:sp>
    <dsp:sp modelId="{0A2A604E-9043-4491-AB56-D7E31124970C}">
      <dsp:nvSpPr>
        <dsp:cNvPr id="0" name=""/>
        <dsp:cNvSpPr/>
      </dsp:nvSpPr>
      <dsp:spPr>
        <a:xfrm>
          <a:off x="0" y="1929507"/>
          <a:ext cx="2667749" cy="266774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noProof="0" dirty="0" smtClean="0">
              <a:solidFill>
                <a:schemeClr val="tx1"/>
              </a:solidFill>
            </a:rPr>
            <a:t>ESPAÑA</a:t>
          </a:r>
          <a:endParaRPr lang="es-ES_tradnl" sz="4000" b="1" kern="1200" noProof="0" dirty="0">
            <a:solidFill>
              <a:schemeClr val="tx1"/>
            </a:solidFill>
          </a:endParaRPr>
        </a:p>
      </dsp:txBody>
      <dsp:txXfrm>
        <a:off x="390683" y="2320190"/>
        <a:ext cx="1886383" cy="1886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6C5E-C7B9-45C3-A2EA-D11168D17D06}">
      <dsp:nvSpPr>
        <dsp:cNvPr id="0" name=""/>
        <dsp:cNvSpPr/>
      </dsp:nvSpPr>
      <dsp:spPr>
        <a:xfrm>
          <a:off x="0" y="252028"/>
          <a:ext cx="3816424" cy="38164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noProof="0" dirty="0" smtClean="0">
              <a:latin typeface="Franklin Gothic Medium Cond" pitchFamily="34" charset="0"/>
            </a:rPr>
            <a:t>ESPAÑA</a:t>
          </a:r>
          <a:endParaRPr lang="es-ES_tradnl" sz="2800" kern="1200" noProof="0" dirty="0">
            <a:latin typeface="Franklin Gothic Medium Cond" pitchFamily="34" charset="0"/>
          </a:endParaRPr>
        </a:p>
      </dsp:txBody>
      <dsp:txXfrm>
        <a:off x="906400" y="538259"/>
        <a:ext cx="2003622" cy="648792"/>
      </dsp:txXfrm>
    </dsp:sp>
    <dsp:sp modelId="{E5755DDE-101F-4060-BB59-483CA7098683}">
      <dsp:nvSpPr>
        <dsp:cNvPr id="0" name=""/>
        <dsp:cNvSpPr/>
      </dsp:nvSpPr>
      <dsp:spPr>
        <a:xfrm>
          <a:off x="477052" y="1206133"/>
          <a:ext cx="2862318" cy="2862318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noProof="0" dirty="0" smtClean="0">
              <a:latin typeface="Franklin Gothic Medium Cond" pitchFamily="34" charset="0"/>
            </a:rPr>
            <a:t>Casa de Contratación de Sevilla</a:t>
          </a:r>
          <a:endParaRPr lang="es-ES_tradnl" sz="2800" kern="1200" noProof="0" dirty="0">
            <a:latin typeface="Franklin Gothic Medium Cond" pitchFamily="34" charset="0"/>
          </a:endParaRPr>
        </a:p>
      </dsp:txBody>
      <dsp:txXfrm>
        <a:off x="896229" y="1921713"/>
        <a:ext cx="2023964" cy="1431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-103017"/>
          <a:ext cx="8458200" cy="2523231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103569"/>
          <a:ext cx="1471346" cy="2000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2668181"/>
          <a:ext cx="1471346" cy="1498835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noProof="0" dirty="0" smtClean="0">
              <a:latin typeface="Corbel" pitchFamily="34" charset="0"/>
            </a:rPr>
            <a:t>TRIBUTO</a:t>
          </a:r>
          <a:endParaRPr lang="es-ES_tradnl" sz="2200" b="1" kern="1200" noProof="0" dirty="0">
            <a:latin typeface="Corbel" pitchFamily="34" charset="0"/>
          </a:endParaRPr>
        </a:p>
      </dsp:txBody>
      <dsp:txXfrm rot="10800000">
        <a:off x="301712" y="2668181"/>
        <a:ext cx="1380848" cy="1453586"/>
      </dsp:txXfrm>
    </dsp:sp>
    <dsp:sp modelId="{BF646D7A-C7D0-4489-A68F-61F32B7DB0C6}">
      <dsp:nvSpPr>
        <dsp:cNvPr id="0" name=""/>
        <dsp:cNvSpPr/>
      </dsp:nvSpPr>
      <dsp:spPr>
        <a:xfrm>
          <a:off x="1874945" y="103569"/>
          <a:ext cx="1471346" cy="2000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4945" y="2668181"/>
          <a:ext cx="1471346" cy="14988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noProof="0" dirty="0" smtClean="0">
              <a:latin typeface="Corbel" pitchFamily="34" charset="0"/>
            </a:rPr>
            <a:t>QUINTO REAL</a:t>
          </a:r>
          <a:endParaRPr lang="es-ES_tradnl" sz="2200" b="1" kern="1200" noProof="0" dirty="0">
            <a:latin typeface="Corbel" pitchFamily="34" charset="0"/>
          </a:endParaRPr>
        </a:p>
      </dsp:txBody>
      <dsp:txXfrm rot="10800000">
        <a:off x="1920194" y="2668181"/>
        <a:ext cx="1380848" cy="1453586"/>
      </dsp:txXfrm>
    </dsp:sp>
    <dsp:sp modelId="{41BC1ABA-1F87-4B1E-94EC-41724CD12655}">
      <dsp:nvSpPr>
        <dsp:cNvPr id="0" name=""/>
        <dsp:cNvSpPr/>
      </dsp:nvSpPr>
      <dsp:spPr>
        <a:xfrm>
          <a:off x="3493426" y="103569"/>
          <a:ext cx="1471346" cy="2000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2668181"/>
          <a:ext cx="1471346" cy="1498835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noProof="0" dirty="0" smtClean="0">
              <a:latin typeface="Corbel" pitchFamily="34" charset="0"/>
            </a:rPr>
            <a:t>ALCABALA</a:t>
          </a:r>
          <a:endParaRPr lang="es-ES_tradnl" sz="1800" b="1" kern="1200" noProof="0" dirty="0">
            <a:latin typeface="Corbel" pitchFamily="34" charset="0"/>
          </a:endParaRPr>
        </a:p>
      </dsp:txBody>
      <dsp:txXfrm rot="10800000">
        <a:off x="3538675" y="2668181"/>
        <a:ext cx="1380848" cy="1453586"/>
      </dsp:txXfrm>
    </dsp:sp>
    <dsp:sp modelId="{D88C7409-AB93-4FE3-A61D-F51EE8A4B008}">
      <dsp:nvSpPr>
        <dsp:cNvPr id="0" name=""/>
        <dsp:cNvSpPr/>
      </dsp:nvSpPr>
      <dsp:spPr>
        <a:xfrm>
          <a:off x="5111908" y="103569"/>
          <a:ext cx="1471346" cy="2000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11908" y="2668181"/>
          <a:ext cx="1471346" cy="1498835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noProof="0" dirty="0" smtClean="0">
              <a:latin typeface="Corbel" pitchFamily="34" charset="0"/>
            </a:rPr>
            <a:t>ALMOJA-RIFAZGO</a:t>
          </a:r>
          <a:endParaRPr lang="es-ES_tradnl" sz="2000" b="1" kern="1200" noProof="0" dirty="0">
            <a:latin typeface="Corbel" pitchFamily="34" charset="0"/>
          </a:endParaRPr>
        </a:p>
      </dsp:txBody>
      <dsp:txXfrm rot="10800000">
        <a:off x="5157157" y="2668181"/>
        <a:ext cx="1380848" cy="1453586"/>
      </dsp:txXfrm>
    </dsp:sp>
    <dsp:sp modelId="{B68F94D2-D73D-420A-802B-DFDC9BE4ED4C}">
      <dsp:nvSpPr>
        <dsp:cNvPr id="0" name=""/>
        <dsp:cNvSpPr/>
      </dsp:nvSpPr>
      <dsp:spPr>
        <a:xfrm>
          <a:off x="6730389" y="103569"/>
          <a:ext cx="1471346" cy="2000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30389" y="2668181"/>
          <a:ext cx="1471346" cy="14988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noProof="0" dirty="0" smtClean="0">
              <a:latin typeface="Corbel" pitchFamily="34" charset="0"/>
            </a:rPr>
            <a:t>DIEZMO</a:t>
          </a:r>
          <a:endParaRPr lang="es-ES_tradnl" sz="2200" b="1" kern="1200" noProof="0" dirty="0">
            <a:latin typeface="Corbel" pitchFamily="34" charset="0"/>
          </a:endParaRPr>
        </a:p>
      </dsp:txBody>
      <dsp:txXfrm rot="10800000">
        <a:off x="6775638" y="2668181"/>
        <a:ext cx="1380848" cy="145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B29E1-1484-4D97-B188-A503A1864CCF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1B816-9CF1-4AB3-8D50-FA20E8B25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648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25000" lnSpcReduction="20000"/>
          </a:bodyPr>
          <a:lstStyle/>
          <a:p>
            <a:pPr marL="457200" lvl="1" indent="0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rmAutofit fontScale="3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0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4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6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3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72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2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330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86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81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918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23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0668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8487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9681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5697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2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DC-65D3-4CC0-89BD-B5C6B7C1F7D4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453-0A1E-45CC-B574-DC956AD34E39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5657-3CE4-415B-8141-3602A3C00DE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70BC-1619-4C07-BF58-F7537BB9A00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73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B2C7-A913-47E9-BB17-7E9581AE059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D2B0-C88E-4256-B9E8-AD7051DF836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4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85D1-CD12-4D84-812F-C7E7F1B16D0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0F46-DC25-4300-8868-DC9C079AD31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8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9BE9-A4AE-4A47-902A-F827C17EDFE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C2B2-B9F0-4EA8-B519-4D582252072F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82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0F19-1BA0-41E8-B2D6-0DA0F01902C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C0A4-FC25-4F60-B629-71E53B597EE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7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C437-62EA-42EE-9370-A6FD01988CF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6B45-CEC6-492A-B784-9C1F6FAA3AA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79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7F83-F2D7-4F5F-AAB4-487E6E6533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FE0E-3AA5-4066-95E6-15676189C47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7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8994-DA32-4C1C-964C-D70B3301162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D047-21FC-4D25-9B1E-BCC43BF084C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9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694B-B260-4ABF-BBC3-F11AE3BD5BDA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81A0-1791-4AB4-BD33-090D4328C3D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82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915D-76A7-4AD6-8C43-AA65C50FD56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2687-3B36-4E17-A86C-A81783DE67C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16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7575-3FD5-427F-A3F5-7C0E87F57CA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2995-51DF-4BF2-89CD-FD915539897F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2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2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06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5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7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2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69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09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10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71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93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2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3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2716-1355-42F1-B327-0C46DB2CF29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69EB-0879-496C-A150-2121DCD0F3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9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EF6B009-2F61-41B7-9079-EB9AC6602640}" type="datetimeFigureOut">
              <a:rPr lang="es-PE" smtClean="0">
                <a:solidFill>
                  <a:srgbClr val="F0A22E">
                    <a:shade val="75000"/>
                  </a:srgbClr>
                </a:solidFill>
              </a:rPr>
              <a:pPr/>
              <a:t>17/04/2013</a:t>
            </a:fld>
            <a:endParaRPr lang="es-P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s-P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C8A966D-A1C7-46E7-863B-F45EFAAD199A}" type="slidenum">
              <a:rPr lang="es-PE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PE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F6B009-2F61-41B7-9079-EB9AC6602640}" type="datetimeFigureOut">
              <a:rPr lang="es-PE" smtClean="0">
                <a:solidFill>
                  <a:srgbClr val="F0A22E">
                    <a:shade val="75000"/>
                  </a:srgbClr>
                </a:solidFill>
              </a:rPr>
              <a:pPr/>
              <a:t>17/04/2013</a:t>
            </a:fld>
            <a:endParaRPr lang="es-P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8A966D-A1C7-46E7-863B-F45EFAAD199A}" type="slidenum">
              <a:rPr lang="es-PE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P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478F7-9A83-4C4B-8CD7-5D12135FDC6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17/04/2013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BF50EB-6D3C-4A60-B808-8B4D34ACA611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8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upload.wikimedia.org/wikipedia/commons/8/85/Escudo_de_Espa%C3%B1a_(mazonado).svg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5/Escudo_de_Espa%C3%B1a_(mazonado).sv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hyperlink" Target="http://upload.wikimedia.org/wikipedia/commons/2/2d/Escudo_de_Armas_de_Felipe_II_a_Carlos_II.svg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 descr="18catedgy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3339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9600" cap="small" dirty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VIRREINATO</a:t>
            </a:r>
          </a:p>
          <a:p>
            <a:pPr algn="ctr">
              <a:defRPr/>
            </a:pPr>
            <a:r>
              <a:rPr lang="es-PE" sz="11500" cap="small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peruano</a:t>
            </a:r>
            <a:endParaRPr lang="es-PE" sz="11500" cap="small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0651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1779025" y="1676400"/>
            <a:ext cx="1766455" cy="3051463"/>
            <a:chOff x="1779025" y="1676400"/>
            <a:chExt cx="1766455" cy="3051463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"/>
          <p:cNvGrpSpPr/>
          <p:nvPr/>
        </p:nvGrpSpPr>
        <p:grpSpPr>
          <a:xfrm>
            <a:off x="5562600" y="1676400"/>
            <a:ext cx="1766455" cy="3051463"/>
            <a:chOff x="1779025" y="1676400"/>
            <a:chExt cx="1766455" cy="3051463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3576902" y="4232414"/>
            <a:ext cx="1973294" cy="19732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114300" dir="7200000" sx="105000" sy="105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7931907" lon="17866408" rev="3914402"/>
            </a:camera>
            <a:lightRig rig="threePt" dir="t"/>
          </a:scene3d>
          <a:sp3d extrusionH="44450">
            <a:bevelT w="6985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6764" y="1400533"/>
            <a:ext cx="162046" cy="384279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2583180" y="1554480"/>
            <a:ext cx="3977640" cy="292608"/>
            <a:chOff x="2583180" y="1554480"/>
            <a:chExt cx="3977640" cy="29260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4512564" y="-298704"/>
              <a:ext cx="118872" cy="39776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25696" y="1554480"/>
              <a:ext cx="292608" cy="2926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664042" y="200204"/>
            <a:ext cx="27254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República </a:t>
            </a:r>
          </a:p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españoles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175721" y="200204"/>
            <a:ext cx="2166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República </a:t>
            </a:r>
          </a:p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indios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72167" y="5946062"/>
            <a:ext cx="37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Reducciones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97" y="1971999"/>
            <a:ext cx="2050164" cy="1882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826" y="1919365"/>
            <a:ext cx="2117761" cy="198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Flecha abajo"/>
          <p:cNvSpPr/>
          <p:nvPr/>
        </p:nvSpPr>
        <p:spPr>
          <a:xfrm>
            <a:off x="7258805" y="4727863"/>
            <a:ext cx="1057611" cy="93338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8760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044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044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4468 L 4.16667E-6 0.043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4421 L -1.11111E-6 -0.044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51685" y="3075217"/>
            <a:ext cx="1600200" cy="1600200"/>
          </a:xfrm>
          <a:prstGeom prst="rect">
            <a:avLst/>
          </a:prstGeom>
          <a:solidFill>
            <a:srgbClr val="F79A5B"/>
          </a:solidFill>
          <a:ln>
            <a:noFill/>
          </a:ln>
          <a:effectLst>
            <a:outerShdw blurRad="355600" dist="254000" dir="11400000" sx="110000" sy="110000" algn="tr" rotWithShape="0">
              <a:prstClr val="black">
                <a:alpha val="3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9951" y="1090969"/>
            <a:ext cx="1600200" cy="1600200"/>
          </a:xfrm>
          <a:prstGeom prst="rect">
            <a:avLst/>
          </a:prstGeom>
          <a:solidFill>
            <a:srgbClr val="5DC7D9"/>
          </a:solidFill>
          <a:ln>
            <a:noFill/>
          </a:ln>
          <a:effectLst/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584" y="3072169"/>
            <a:ext cx="1600200" cy="1600200"/>
          </a:xfrm>
          <a:prstGeom prst="rect">
            <a:avLst/>
          </a:prstGeom>
          <a:solidFill>
            <a:srgbClr val="E9605D"/>
          </a:solidFill>
          <a:ln>
            <a:noFill/>
          </a:ln>
          <a:effectLst>
            <a:outerShdw blurRad="355600" dist="254000" dir="11400000" sx="110000" sy="110000" algn="tr" rotWithShape="0">
              <a:prstClr val="black">
                <a:alpha val="30000"/>
              </a:prstClr>
            </a:outerShdw>
          </a:effectLst>
          <a:scene3d>
            <a:camera prst="isometricTopUp"/>
            <a:lightRig rig="threePt" dir="t"/>
          </a:scene3d>
          <a:sp3d extrusionH="165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s-ES_tradnl" sz="400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2595" y="2543900"/>
            <a:ext cx="155683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s-ES_tradnl" sz="4000" dirty="0" smtClean="0">
                <a:solidFill>
                  <a:prstClr val="black"/>
                </a:solidFill>
                <a:latin typeface="Franklin Gothic Medium Cond" pitchFamily="34" charset="0"/>
              </a:rPr>
              <a:t>INDIOS</a:t>
            </a:r>
            <a:endParaRPr lang="es-ES_tradnl" sz="40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838" y="4596169"/>
            <a:ext cx="18152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s-ES_tradnl" sz="4000" dirty="0" smtClean="0">
                <a:solidFill>
                  <a:prstClr val="black"/>
                </a:solidFill>
                <a:latin typeface="Franklin Gothic Medium Cond" pitchFamily="34" charset="0"/>
              </a:rPr>
              <a:t>NEGROS</a:t>
            </a:r>
            <a:endParaRPr lang="es-ES_tradnl" sz="40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132" y="2932540"/>
            <a:ext cx="800219" cy="1945405"/>
          </a:xfrm>
          <a:prstGeom prst="rect">
            <a:avLst/>
          </a:prstGeom>
          <a:noFill/>
        </p:spPr>
        <p:txBody>
          <a:bodyPr vert="vert" wrap="non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s-ES_tradnl" sz="4000" dirty="0" smtClean="0">
                <a:solidFill>
                  <a:prstClr val="black"/>
                </a:solidFill>
                <a:latin typeface="Franklin Gothic Medium Cond" pitchFamily="34" charset="0"/>
              </a:rPr>
              <a:t>BLANCOS</a:t>
            </a:r>
            <a:endParaRPr lang="es-ES_tradnl" sz="40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6638" y="332656"/>
            <a:ext cx="206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RAZAS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30550" y="484909"/>
            <a:ext cx="2327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CASTAS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8117"/>
          <a:stretch>
            <a:fillRect/>
          </a:stretch>
        </p:blipFill>
        <p:spPr bwMode="auto">
          <a:xfrm>
            <a:off x="5331868" y="1891069"/>
            <a:ext cx="378621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590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7526" r="14552" b="5474"/>
          <a:stretch/>
        </p:blipFill>
        <p:spPr bwMode="auto">
          <a:xfrm>
            <a:off x="242601" y="314075"/>
            <a:ext cx="87925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rchivo:Escudo de España (mazonado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1480"/>
            <a:ext cx="15008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357158" y="571480"/>
            <a:ext cx="3079679" cy="2469552"/>
            <a:chOff x="500034" y="642918"/>
            <a:chExt cx="3079679" cy="246955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6223"/>
            <a:stretch>
              <a:fillRect/>
            </a:stretch>
          </p:blipFill>
          <p:spPr bwMode="auto">
            <a:xfrm>
              <a:off x="500034" y="642918"/>
              <a:ext cx="3079679" cy="1785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1472" y="2520000"/>
              <a:ext cx="2893236" cy="5924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MERCANTILISTA</a:t>
              </a:r>
            </a:p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</a:rPr>
                <a:t>ACUMULAR METALES PRECIOSOS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125382" y="2428868"/>
            <a:ext cx="2893236" cy="2735611"/>
            <a:chOff x="5786446" y="500041"/>
            <a:chExt cx="2893236" cy="27356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6143636" y="500041"/>
              <a:ext cx="2214578" cy="202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786446" y="2643182"/>
              <a:ext cx="2893236" cy="5924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MONOPOLISMO</a:t>
              </a:r>
            </a:p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</a:rPr>
                <a:t>DERECHO EXCLUSIVO DE COMERCIO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857884" y="500042"/>
            <a:ext cx="3071834" cy="2521296"/>
            <a:chOff x="5857884" y="500042"/>
            <a:chExt cx="3071834" cy="2521296"/>
          </a:xfrm>
        </p:grpSpPr>
        <p:pic>
          <p:nvPicPr>
            <p:cNvPr id="11" name="10 Imagen" descr="hispanico1.gif"/>
            <p:cNvPicPr>
              <a:picLocks noChangeAspect="1"/>
            </p:cNvPicPr>
            <p:nvPr/>
          </p:nvPicPr>
          <p:blipFill>
            <a:blip r:embed="rId7"/>
            <a:srcRect l="2248" r="6012" b="8887"/>
            <a:stretch>
              <a:fillRect/>
            </a:stretch>
          </p:blipFill>
          <p:spPr bwMode="auto">
            <a:xfrm>
              <a:off x="5857884" y="500042"/>
              <a:ext cx="3071834" cy="18573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929322" y="2428868"/>
              <a:ext cx="2893236" cy="5924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INTERVENCIONISMO</a:t>
              </a:r>
            </a:p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</a:rPr>
                <a:t>INTERVIENE ECONOMÍA COLONIAL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grpSp>
        <p:nvGrpSpPr>
          <p:cNvPr id="13" name="16 Grupo"/>
          <p:cNvGrpSpPr/>
          <p:nvPr/>
        </p:nvGrpSpPr>
        <p:grpSpPr>
          <a:xfrm>
            <a:off x="214282" y="3786190"/>
            <a:ext cx="3786214" cy="2848838"/>
            <a:chOff x="214282" y="3786190"/>
            <a:chExt cx="3786214" cy="2848838"/>
          </a:xfrm>
        </p:grpSpPr>
        <p:pic>
          <p:nvPicPr>
            <p:cNvPr id="14" name="Picture 12" descr="C:\Users\SOTOMAYOR\Desktop\Láminas Navarrete\VIRREINATO\CasadeContratacio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282" y="3786190"/>
              <a:ext cx="2571768" cy="1928826"/>
            </a:xfrm>
            <a:prstGeom prst="rect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785786" y="5857892"/>
              <a:ext cx="3214710" cy="77713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CASA DE CONTRATACIÓN</a:t>
              </a:r>
            </a:p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</a:rPr>
                <a:t>REGULA COMERCIO – FLOTAS y GALEONES – SEVILLA (España)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grpSp>
        <p:nvGrpSpPr>
          <p:cNvPr id="16" name="17 Grupo"/>
          <p:cNvGrpSpPr/>
          <p:nvPr/>
        </p:nvGrpSpPr>
        <p:grpSpPr>
          <a:xfrm>
            <a:off x="4786314" y="3714752"/>
            <a:ext cx="4143404" cy="2920276"/>
            <a:chOff x="4786314" y="3714752"/>
            <a:chExt cx="4143404" cy="292027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4583" r="3765"/>
            <a:stretch>
              <a:fillRect/>
            </a:stretch>
          </p:blipFill>
          <p:spPr bwMode="auto">
            <a:xfrm>
              <a:off x="6215074" y="3714752"/>
              <a:ext cx="2714644" cy="1900251"/>
            </a:xfrm>
            <a:prstGeom prst="rect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786314" y="5857892"/>
              <a:ext cx="3429024" cy="77713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TRIBUNAL DEL CONSULADO</a:t>
              </a:r>
            </a:p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</a:rPr>
                <a:t>COMERCIANTES DE LIMA – ARMADA NAVAL DEL SUR – REGULA PRODUCTOS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3329860" y="-74851"/>
            <a:ext cx="23802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ECONOMÍA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16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0913" r="38200" b="7269"/>
          <a:stretch/>
        </p:blipFill>
        <p:spPr bwMode="auto">
          <a:xfrm>
            <a:off x="323528" y="388640"/>
            <a:ext cx="6444344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932167" y="672505"/>
            <a:ext cx="1944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Paras la CCL uno de los sectores más afectados en este panorama de conflicto es la minería, pues Corea del Sur es el sexto comprador de productos mineros del Perú</a:t>
            </a:r>
            <a:r>
              <a:rPr lang="es-PE" dirty="0" smtClean="0"/>
              <a:t>.</a:t>
            </a:r>
          </a:p>
          <a:p>
            <a:pPr algn="just"/>
            <a:endParaRPr lang="es-PE" dirty="0"/>
          </a:p>
          <a:p>
            <a:pPr algn="just"/>
            <a:r>
              <a:rPr lang="es-PE" dirty="0" smtClean="0"/>
              <a:t> </a:t>
            </a:r>
            <a:r>
              <a:rPr lang="es-PE" dirty="0"/>
              <a:t>En el 2012, se exportaron a Corea del Sur US$ 1,398 millones con  un crecimiento del 6% con respecto al 2011. </a:t>
            </a:r>
          </a:p>
        </p:txBody>
      </p:sp>
    </p:spTree>
    <p:extLst>
      <p:ext uri="{BB962C8B-B14F-4D97-AF65-F5344CB8AC3E}">
        <p14:creationId xmlns:p14="http://schemas.microsoft.com/office/powerpoint/2010/main" val="107118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3"/>
          <p:cNvGraphicFramePr/>
          <p:nvPr>
            <p:extLst>
              <p:ext uri="{D42A27DB-BD31-4B8C-83A1-F6EECF244321}">
                <p14:modId xmlns:p14="http://schemas.microsoft.com/office/powerpoint/2010/main" val="4253545777"/>
              </p:ext>
            </p:extLst>
          </p:nvPr>
        </p:nvGraphicFramePr>
        <p:xfrm>
          <a:off x="539552" y="1628800"/>
          <a:ext cx="38164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5411537" y="4509120"/>
            <a:ext cx="26404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Vigila el </a:t>
            </a:r>
          </a:p>
          <a:p>
            <a:pPr algn="ctr"/>
            <a:r>
              <a:rPr lang="es-E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comercio </a:t>
            </a:r>
          </a:p>
          <a:p>
            <a:pPr algn="ctr"/>
            <a:r>
              <a:rPr lang="es-E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entre España</a:t>
            </a:r>
          </a:p>
          <a:p>
            <a:pPr algn="ctr"/>
            <a:r>
              <a:rPr lang="es-E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y sus colonias.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4" name="5 Grupo"/>
          <p:cNvGrpSpPr>
            <a:grpSpLocks/>
          </p:cNvGrpSpPr>
          <p:nvPr/>
        </p:nvGrpSpPr>
        <p:grpSpPr bwMode="auto">
          <a:xfrm>
            <a:off x="5745138" y="1340768"/>
            <a:ext cx="1973263" cy="2817812"/>
            <a:chOff x="1098370" y="610959"/>
            <a:chExt cx="1973432" cy="2818041"/>
          </a:xfrm>
        </p:grpSpPr>
        <p:pic>
          <p:nvPicPr>
            <p:cNvPr id="5" name="Picture 2" descr="http://www.francisdeblas.com/html/historia/santiago/reyes_catolicos.jpg"/>
            <p:cNvPicPr>
              <a:picLocks noChangeAspect="1" noChangeArrowheads="1"/>
            </p:cNvPicPr>
            <p:nvPr/>
          </p:nvPicPr>
          <p:blipFill>
            <a:blip r:embed="rId8"/>
            <a:srcRect t="10555"/>
            <a:stretch>
              <a:fillRect/>
            </a:stretch>
          </p:blipFill>
          <p:spPr bwMode="auto">
            <a:xfrm>
              <a:off x="1098370" y="610959"/>
              <a:ext cx="1973432" cy="2246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5 CuadroTexto"/>
            <p:cNvSpPr txBox="1"/>
            <p:nvPr/>
          </p:nvSpPr>
          <p:spPr>
            <a:xfrm>
              <a:off x="1142824" y="2936835"/>
              <a:ext cx="1857534" cy="492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latin typeface="Lucida Sans Unicode" pitchFamily="34" charset="0"/>
                  <a:cs typeface="Lucida Sans Unicode" pitchFamily="34" charset="0"/>
                </a:rPr>
                <a:t>REYES CATÓLICOS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dirty="0">
                  <a:latin typeface="Lucida Sans Unicode" pitchFamily="34" charset="0"/>
                  <a:cs typeface="Lucida Sans Unicode" pitchFamily="34" charset="0"/>
                </a:rPr>
                <a:t>1503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048629" y="395264"/>
            <a:ext cx="33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COMERCIO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927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6366C5E-C7B9-45C3-A2EA-D11168D17D06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5755DDE-101F-4060-BB59-483CA7098683}"/>
                                            </p:graphicEl>
                                          </p:spTgt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  <p:bldGraphic spid="2" grpId="2">
        <p:bldSub>
          <a:bldDgm bld="one"/>
        </p:bldSub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467542" y="1266922"/>
            <a:ext cx="4248472" cy="4354683"/>
            <a:chOff x="-2" y="250417"/>
            <a:chExt cx="3816424" cy="3816424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14" name="13 Elipse"/>
            <p:cNvSpPr/>
            <p:nvPr/>
          </p:nvSpPr>
          <p:spPr>
            <a:xfrm>
              <a:off x="-2" y="250417"/>
              <a:ext cx="3816424" cy="3816424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906400" y="676063"/>
              <a:ext cx="2003622" cy="6487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noProof="0" dirty="0" smtClean="0">
                  <a:latin typeface="Franklin Gothic Medium Cond" pitchFamily="34" charset="0"/>
                </a:rPr>
                <a:t>VIRREINATO DEL PERÚ</a:t>
              </a:r>
              <a:endParaRPr lang="es-ES_tradnl" sz="2800" kern="1200" noProof="0" dirty="0">
                <a:latin typeface="Franklin Gothic Medium Cond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136536" y="2743441"/>
            <a:ext cx="2862318" cy="2862318"/>
            <a:chOff x="477052" y="1206133"/>
            <a:chExt cx="2862318" cy="2862318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7" name="16 Elipse"/>
            <p:cNvSpPr/>
            <p:nvPr/>
          </p:nvSpPr>
          <p:spPr>
            <a:xfrm>
              <a:off x="477052" y="1206133"/>
              <a:ext cx="2862318" cy="2862318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6"/>
            <p:cNvSpPr/>
            <p:nvPr/>
          </p:nvSpPr>
          <p:spPr>
            <a:xfrm>
              <a:off x="896229" y="1921713"/>
              <a:ext cx="2023964" cy="14311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dirty="0" smtClean="0">
                  <a:latin typeface="Franklin Gothic Medium Cond" pitchFamily="34" charset="0"/>
                </a:rPr>
                <a:t>Tribunal del Consulado</a:t>
              </a:r>
            </a:p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kern="1200" noProof="0" dirty="0" smtClean="0">
                  <a:latin typeface="Franklin Gothic Medium Cond" pitchFamily="34" charset="0"/>
                </a:rPr>
                <a:t>(LIMA)</a:t>
              </a:r>
              <a:endParaRPr lang="es-ES_tradnl" sz="2800" kern="1200" noProof="0" dirty="0">
                <a:latin typeface="Franklin Gothic Medium Cond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5194709" y="1484784"/>
            <a:ext cx="32154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-Criollos $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-Cobran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impuestos</a:t>
            </a:r>
          </a:p>
        </p:txBody>
      </p:sp>
    </p:spTree>
    <p:extLst>
      <p:ext uri="{BB962C8B-B14F-4D97-AF65-F5344CB8AC3E}">
        <p14:creationId xmlns:p14="http://schemas.microsoft.com/office/powerpoint/2010/main" val="201958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41744527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623479" y="90341"/>
            <a:ext cx="3567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IMPUESTOS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6324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9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0"/>
          <a:stretch>
            <a:fillRect/>
          </a:stretch>
        </p:blipFill>
        <p:spPr bwMode="auto">
          <a:xfrm>
            <a:off x="357158" y="0"/>
            <a:ext cx="7839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78040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514600" y="1219200"/>
            <a:ext cx="4114800" cy="838200"/>
          </a:xfrm>
          <a:prstGeom prst="round2Diag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Gill Sans MT"/>
              </a:rPr>
              <a:t>DINASTÍAS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Gill Sans MT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14600" y="2286000"/>
            <a:ext cx="4114800" cy="838200"/>
          </a:xfrm>
          <a:prstGeom prst="round2Diag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Gill Sans MT"/>
              </a:rPr>
              <a:t>ORGANIZACIÓN POLÍTICA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Gill Sans MT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514600" y="3352800"/>
            <a:ext cx="4114800" cy="838200"/>
          </a:xfrm>
          <a:prstGeom prst="round2Diag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Gill Sans MT"/>
              </a:rPr>
              <a:t>ORGANIZACIÓN SOCIAL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Gill Sans M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514600" y="4419600"/>
            <a:ext cx="4114800" cy="838200"/>
          </a:xfrm>
          <a:prstGeom prst="round2Diag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Gill Sans MT"/>
              </a:rPr>
              <a:t>ORGANIZACIÓN ECONÓMICA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Gill Sans MT"/>
            </a:endParaRPr>
          </a:p>
        </p:txBody>
      </p:sp>
      <p:pic>
        <p:nvPicPr>
          <p:cNvPr id="16" name="Picture 15" descr="Garde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2590800" y="2362200"/>
            <a:ext cx="685800" cy="685800"/>
          </a:xfrm>
          <a:prstGeom prst="round2DiagRect">
            <a:avLst/>
          </a:prstGeom>
          <a:effectLst>
            <a:innerShdw blurRad="63500" dist="50800" dir="13500000">
              <a:prstClr val="black">
                <a:alpha val="35000"/>
              </a:prstClr>
            </a:innerShdw>
          </a:effectLst>
        </p:spPr>
      </p:pic>
      <p:pic>
        <p:nvPicPr>
          <p:cNvPr id="21" name="Picture 20" descr="Winter Leav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lum bright="10000" contrast="1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0800" y="1306963"/>
            <a:ext cx="685800" cy="683455"/>
          </a:xfrm>
          <a:prstGeom prst="round2Diag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2" name="Picture 21" descr="Winter Leaves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2590800" y="3429000"/>
            <a:ext cx="685800" cy="684793"/>
          </a:xfrm>
          <a:prstGeom prst="round2DiagRect">
            <a:avLst/>
          </a:prstGeom>
          <a:effectLst>
            <a:innerShdw blurRad="63500" dist="50800" dir="13500000">
              <a:prstClr val="black">
                <a:alpha val="35000"/>
              </a:prstClr>
            </a:innerShdw>
          </a:effectLst>
        </p:spPr>
      </p:pic>
      <p:pic>
        <p:nvPicPr>
          <p:cNvPr id="24" name="Picture 23" descr="Frangipani Flowers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30000"/>
          </a:blip>
          <a:stretch>
            <a:fillRect/>
          </a:stretch>
        </p:blipFill>
        <p:spPr>
          <a:xfrm>
            <a:off x="2592226" y="4495800"/>
            <a:ext cx="684374" cy="685800"/>
          </a:xfrm>
          <a:prstGeom prst="round2DiagRect">
            <a:avLst/>
          </a:prstGeom>
          <a:effectLst>
            <a:innerShdw blurRad="63500" dist="50800" dir="13500000">
              <a:prstClr val="black">
                <a:alpha val="3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9226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83568" y="3157957"/>
            <a:ext cx="2321732" cy="2900440"/>
            <a:chOff x="3250400" y="463090"/>
            <a:chExt cx="2321732" cy="2900440"/>
          </a:xfrm>
        </p:grpSpPr>
        <p:pic>
          <p:nvPicPr>
            <p:cNvPr id="12" name="Picture 4" descr="http://www.biografiasyvidas.com/monografia/carlos_v/fotos/carlos_v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8992" y="463090"/>
              <a:ext cx="2000264" cy="239440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250400" y="2963420"/>
              <a:ext cx="232173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REY DE ESPAÑA</a:t>
              </a:r>
              <a:endPara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47864" y="547001"/>
            <a:ext cx="2357454" cy="2123446"/>
            <a:chOff x="6286512" y="785794"/>
            <a:chExt cx="2357454" cy="2123446"/>
          </a:xfrm>
        </p:grpSpPr>
        <p:pic>
          <p:nvPicPr>
            <p:cNvPr id="9" name="Picture 6" descr="Archivo:Escudo de España (mazonado)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785794"/>
              <a:ext cx="1214963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Archivo:Escudo de Armas de Felipe II a Carlos II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785794"/>
              <a:ext cx="1000132" cy="142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286512" y="2285992"/>
              <a:ext cx="2321732" cy="623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DINASTÍAS</a:t>
              </a:r>
            </a:p>
            <a:p>
              <a:pPr algn="ctr" fontAlgn="auto"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s-E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</a:rPr>
                <a:t>HABSBURGO - BORBÓN</a:t>
              </a:r>
              <a:endPara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79418" y="3694165"/>
            <a:ext cx="232173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rPr>
              <a:t>GOBIERNO CENTRALIZADOR Y ABSOLUTISTA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79418" y="4765735"/>
            <a:ext cx="2321732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REALES CÉDULAS REALES ORDENES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rPr>
              <a:t>(leyes de gobierno)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20457" y="621902"/>
            <a:ext cx="3186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S.XVI-XVII</a:t>
            </a:r>
            <a:endParaRPr lang="es-E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20722" y="838117"/>
            <a:ext cx="3186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S. XVIII</a:t>
            </a:r>
            <a:endParaRPr lang="es-E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5776284"/>
              </p:ext>
            </p:extLst>
          </p:nvPr>
        </p:nvGraphicFramePr>
        <p:xfrm>
          <a:off x="1259632" y="1628800"/>
          <a:ext cx="7173416" cy="48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0" y="16316"/>
            <a:ext cx="471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AUTORIDADES </a:t>
            </a:r>
          </a:p>
          <a:p>
            <a:pPr algn="ctr"/>
            <a:r>
              <a:rPr lang="es-E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METROPOLITANAS</a:t>
            </a:r>
            <a:endParaRPr lang="es-E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96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1524000"/>
            <a:chOff x="0" y="0"/>
            <a:chExt cx="9144000" cy="1524000"/>
          </a:xfrm>
        </p:grpSpPr>
        <p:sp>
          <p:nvSpPr>
            <p:cNvPr id="31" name="Right Triangle 30"/>
            <p:cNvSpPr/>
            <p:nvPr/>
          </p:nvSpPr>
          <p:spPr>
            <a:xfrm flipH="1" flipV="1">
              <a:off x="0" y="304800"/>
              <a:ext cx="9144000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0" y="5257800"/>
            <a:ext cx="9144000" cy="1600200"/>
            <a:chOff x="0" y="5257800"/>
            <a:chExt cx="9144000" cy="1600200"/>
          </a:xfrm>
        </p:grpSpPr>
        <p:sp>
          <p:nvSpPr>
            <p:cNvPr id="28" name="Right Triangle 27"/>
            <p:cNvSpPr/>
            <p:nvPr/>
          </p:nvSpPr>
          <p:spPr>
            <a:xfrm>
              <a:off x="0" y="5257800"/>
              <a:ext cx="9144000" cy="12192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3656488" y="471125"/>
            <a:ext cx="2743200" cy="1668546"/>
            <a:chOff x="3656488" y="471125"/>
            <a:chExt cx="2743200" cy="1668546"/>
          </a:xfrm>
        </p:grpSpPr>
        <p:sp>
          <p:nvSpPr>
            <p:cNvPr id="10" name="Rectangle 9"/>
            <p:cNvSpPr/>
            <p:nvPr/>
          </p:nvSpPr>
          <p:spPr>
            <a:xfrm>
              <a:off x="3656488" y="471125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2221" y="1493340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endParaRPr lang="es-ES_tradnl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3030261" y="1385925"/>
            <a:ext cx="2743200" cy="1655300"/>
            <a:chOff x="3085238" y="1317681"/>
            <a:chExt cx="2743200" cy="1655300"/>
          </a:xfrm>
        </p:grpSpPr>
        <p:sp>
          <p:nvSpPr>
            <p:cNvPr id="9" name="Rectangle 8"/>
            <p:cNvSpPr/>
            <p:nvPr/>
          </p:nvSpPr>
          <p:spPr>
            <a:xfrm>
              <a:off x="3085238" y="1317681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7650" y="2326650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endParaRPr lang="es-ES_tradnl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2404034" y="2291429"/>
            <a:ext cx="2743200" cy="1653506"/>
            <a:chOff x="2438651" y="2223975"/>
            <a:chExt cx="2743200" cy="1653506"/>
          </a:xfrm>
        </p:grpSpPr>
        <p:sp>
          <p:nvSpPr>
            <p:cNvPr id="23" name="Rectangle 22"/>
            <p:cNvSpPr/>
            <p:nvPr/>
          </p:nvSpPr>
          <p:spPr>
            <a:xfrm>
              <a:off x="2438651" y="2223975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7313" y="3231150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endParaRPr lang="es-ES_tradnl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1777807" y="3208787"/>
            <a:ext cx="2743200" cy="1655300"/>
            <a:chOff x="1810251" y="3127681"/>
            <a:chExt cx="2743200" cy="1655300"/>
          </a:xfrm>
        </p:grpSpPr>
        <p:sp>
          <p:nvSpPr>
            <p:cNvPr id="22" name="Rectangle 21"/>
            <p:cNvSpPr/>
            <p:nvPr/>
          </p:nvSpPr>
          <p:spPr>
            <a:xfrm>
              <a:off x="1810251" y="3127681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2663" y="4136650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endParaRPr lang="es-ES_tradnl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1151580" y="4127940"/>
            <a:ext cx="2743200" cy="1655300"/>
            <a:chOff x="1178876" y="4059700"/>
            <a:chExt cx="2743200" cy="1655300"/>
          </a:xfrm>
        </p:grpSpPr>
        <p:sp>
          <p:nvSpPr>
            <p:cNvPr id="26" name="Rectangle 25"/>
            <p:cNvSpPr/>
            <p:nvPr/>
          </p:nvSpPr>
          <p:spPr>
            <a:xfrm>
              <a:off x="1178876" y="4059700"/>
              <a:ext cx="2743200" cy="1371600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51288" y="5068669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endParaRPr lang="es-ES_tradnl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621141" y="5087080"/>
            <a:ext cx="45026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AUTORIDADES 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AMERICANAS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4948644" y="0"/>
            <a:ext cx="1357322" cy="1842725"/>
            <a:chOff x="3857620" y="500042"/>
            <a:chExt cx="1571636" cy="1981628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302"/>
            <a:stretch>
              <a:fillRect/>
            </a:stretch>
          </p:blipFill>
          <p:spPr bwMode="auto">
            <a:xfrm>
              <a:off x="3857620" y="500042"/>
              <a:ext cx="1571636" cy="153247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143372" y="2143116"/>
              <a:ext cx="107157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ucida Sans Unicode" pitchFamily="34" charset="0"/>
                  <a:cs typeface="+mn-cs"/>
                </a:rPr>
                <a:t>VIRREY</a:t>
              </a:r>
              <a:endPara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endParaRPr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872462" y="255913"/>
            <a:ext cx="2000264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rPr>
              <a:t>MÁXIMA AUTORIDAD DEL VIRREINATO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878795" y="1069920"/>
            <a:ext cx="2143140" cy="77713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rPr>
              <a:t>JUICIO DE RESIDENCIA</a:t>
            </a:r>
          </a:p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Virrey Francisco de Toledo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/>
          <a:srcRect l="2357" t="6342"/>
          <a:stretch>
            <a:fillRect/>
          </a:stretch>
        </p:blipFill>
        <p:spPr bwMode="auto">
          <a:xfrm>
            <a:off x="2999158" y="1010119"/>
            <a:ext cx="2032496" cy="1275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958726" y="2139671"/>
            <a:ext cx="2143140" cy="777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rPr>
              <a:t>REAL AUDIENCIA</a:t>
            </a:r>
          </a:p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MÁXIMO TRIBUNAL DE JUSTICIA EN AMÉRICA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 t="2779"/>
          <a:stretch>
            <a:fillRect/>
          </a:stretch>
        </p:blipFill>
        <p:spPr bwMode="auto">
          <a:xfrm>
            <a:off x="2026463" y="2413726"/>
            <a:ext cx="2105758" cy="14846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149391" y="3295827"/>
            <a:ext cx="2357454" cy="777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+mn-cs"/>
              </a:rPr>
              <a:t>INTENDENCIAS</a:t>
            </a:r>
          </a:p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SURGE EN EL SIGLO XVIII REEMPLAZO – CARLOS III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210" y="3944935"/>
            <a:ext cx="2091132" cy="1474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05649" y="5575675"/>
            <a:ext cx="2357454" cy="777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CABILDOS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INSTITUCIÓN ADMINISTRA VECINAL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Lucida Sans Unicode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13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0" grpId="0" animBg="1"/>
      <p:bldP spid="43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28309" r="38161" b="6250"/>
          <a:stretch/>
        </p:blipFill>
        <p:spPr bwMode="auto">
          <a:xfrm>
            <a:off x="395536" y="764704"/>
            <a:ext cx="610985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05391" y="1556792"/>
            <a:ext cx="2243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 smtClean="0">
                <a:solidFill>
                  <a:srgbClr val="FF0000"/>
                </a:solidFill>
              </a:rPr>
              <a:t>Diez </a:t>
            </a:r>
            <a:r>
              <a:rPr lang="es-PE" sz="4000" b="1" dirty="0">
                <a:solidFill>
                  <a:srgbClr val="FF0000"/>
                </a:solidFill>
              </a:rPr>
              <a:t>millones de libras (11,7 millones de euros</a:t>
            </a:r>
            <a:r>
              <a:rPr lang="es-PE" sz="4000" b="1" dirty="0" smtClean="0">
                <a:solidFill>
                  <a:srgbClr val="FF0000"/>
                </a:solidFill>
              </a:rPr>
              <a:t>)</a:t>
            </a:r>
            <a:endParaRPr lang="es-P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337297" y="2485082"/>
            <a:ext cx="3352800" cy="1682262"/>
          </a:xfrm>
          <a:custGeom>
            <a:avLst/>
            <a:gdLst/>
            <a:ahLst/>
            <a:cxnLst/>
            <a:rect l="l" t="t" r="r" b="b"/>
            <a:pathLst>
              <a:path w="3352800" h="1682262">
                <a:moveTo>
                  <a:pt x="0" y="0"/>
                </a:moveTo>
                <a:lnTo>
                  <a:pt x="3352800" y="0"/>
                </a:lnTo>
                <a:lnTo>
                  <a:pt x="3352800" y="1682262"/>
                </a:lnTo>
                <a:lnTo>
                  <a:pt x="2933404" y="1682262"/>
                </a:lnTo>
                <a:cubicBezTo>
                  <a:pt x="2933696" y="1680310"/>
                  <a:pt x="2933700" y="1678356"/>
                  <a:pt x="2933700" y="1676400"/>
                </a:cubicBezTo>
                <a:cubicBezTo>
                  <a:pt x="2933700" y="982013"/>
                  <a:pt x="2370788" y="419100"/>
                  <a:pt x="1676400" y="419100"/>
                </a:cubicBezTo>
                <a:cubicBezTo>
                  <a:pt x="982013" y="419100"/>
                  <a:pt x="419100" y="982013"/>
                  <a:pt x="419100" y="1676400"/>
                </a:cubicBezTo>
                <a:lnTo>
                  <a:pt x="419396" y="1682262"/>
                </a:lnTo>
                <a:lnTo>
                  <a:pt x="0" y="16822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isometricOffAxis2Top"/>
            <a:lightRig rig="balanced" dir="t">
              <a:rot lat="0" lon="0" rev="9000000"/>
            </a:lightRig>
          </a:scene3d>
          <a:sp3d extrusionH="22225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2624569" y="2943382"/>
            <a:ext cx="3352800" cy="1670538"/>
          </a:xfrm>
          <a:custGeom>
            <a:avLst/>
            <a:gdLst/>
            <a:ahLst/>
            <a:cxnLst/>
            <a:rect l="l" t="t" r="r" b="b"/>
            <a:pathLst>
              <a:path w="3352800" h="1670538">
                <a:moveTo>
                  <a:pt x="0" y="0"/>
                </a:moveTo>
                <a:lnTo>
                  <a:pt x="419396" y="0"/>
                </a:lnTo>
                <a:cubicBezTo>
                  <a:pt x="422272" y="691692"/>
                  <a:pt x="983968" y="1251438"/>
                  <a:pt x="1676400" y="1251438"/>
                </a:cubicBezTo>
                <a:cubicBezTo>
                  <a:pt x="2368832" y="1251438"/>
                  <a:pt x="2930528" y="691692"/>
                  <a:pt x="2933404" y="0"/>
                </a:cubicBezTo>
                <a:lnTo>
                  <a:pt x="3352800" y="0"/>
                </a:lnTo>
                <a:lnTo>
                  <a:pt x="3352800" y="1670538"/>
                </a:lnTo>
                <a:lnTo>
                  <a:pt x="0" y="16705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isometricOffAxis2Top"/>
            <a:lightRig rig="balanced" dir="t">
              <a:rot lat="0" lon="0" rev="9000000"/>
            </a:lightRig>
          </a:scene3d>
          <a:sp3d extrusionH="22225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4" name="3 Imagen" descr="Francisco_de_Tole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841" y="836712"/>
            <a:ext cx="3186578" cy="309521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2233638" y="4616382"/>
            <a:ext cx="4739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VIRREY TOLEDO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1148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8052" y="1279566"/>
            <a:ext cx="4100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latin typeface="Corbel" pitchFamily="34" charset="0"/>
              </a:rPr>
              <a:t>Llega al Perú 1569</a:t>
            </a:r>
            <a:endParaRPr lang="es-ES_tradnl" sz="2200" dirty="0"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7911" y="2557483"/>
            <a:ext cx="4068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latin typeface="Corbel" pitchFamily="34" charset="0"/>
              </a:rPr>
              <a:t>V Virrey del Perú</a:t>
            </a:r>
            <a:endParaRPr lang="es-ES_tradnl" sz="2200" dirty="0"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27912" y="3835400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latin typeface="Corbel" pitchFamily="34" charset="0"/>
              </a:rPr>
              <a:t>Gran organizador del Virreinato</a:t>
            </a:r>
            <a:endParaRPr lang="es-ES_tradnl" sz="2200" dirty="0"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93470" y="5113317"/>
            <a:ext cx="4618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latin typeface="Corbel" pitchFamily="34" charset="0"/>
              </a:rPr>
              <a:t>Corregimientos, mita, tributo, reducciones, Santa Inquisición, fin de rebelión en </a:t>
            </a:r>
            <a:r>
              <a:rPr lang="es-ES_tradnl" sz="2200" dirty="0" err="1" smtClean="0">
                <a:latin typeface="Corbel" pitchFamily="34" charset="0"/>
              </a:rPr>
              <a:t>Vilcabamba</a:t>
            </a:r>
            <a:r>
              <a:rPr lang="es-ES_tradnl" sz="2200" dirty="0" smtClean="0">
                <a:latin typeface="Corbel" pitchFamily="34" charset="0"/>
              </a:rPr>
              <a:t>.</a:t>
            </a:r>
            <a:endParaRPr lang="es-ES_tradnl" sz="2200" dirty="0"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9" name="Arc 18">
            <a:hlinkClick r:id="rId3" action="ppaction://hlinksldjump"/>
          </p:cNvPr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  <a:solidFill>
            <a:srgbClr val="92D050"/>
          </a:solidFill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</p:grpSp>
      <p:pic>
        <p:nvPicPr>
          <p:cNvPr id="20" name="19 Imagen" descr="Francisco_de_Toled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8393" y="138252"/>
            <a:ext cx="1438151" cy="139691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682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10949" r="36819" b="8297"/>
          <a:stretch/>
        </p:blipFill>
        <p:spPr bwMode="auto">
          <a:xfrm>
            <a:off x="467544" y="260648"/>
            <a:ext cx="7992888" cy="633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521567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rberg_RoundedCorn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imated_series_of_emerging_cir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ansparent_3-D_stairs_with_labe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lantilla de diseño con pila de libros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acked_blocks_with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111</TotalTime>
  <Words>268</Words>
  <Application>Microsoft Office PowerPoint</Application>
  <PresentationFormat>Presentación en pantalla (4:3)</PresentationFormat>
  <Paragraphs>83</Paragraphs>
  <Slides>18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Tema de Office</vt:lpstr>
      <vt:lpstr>Terberg_RoundedCorners</vt:lpstr>
      <vt:lpstr>Animated_series_of_emerging_circles</vt:lpstr>
      <vt:lpstr>Transparent_3-D_stairs_with_labels</vt:lpstr>
      <vt:lpstr>Plantilla de diseño con pila de libros</vt:lpstr>
      <vt:lpstr>Boticario</vt:lpstr>
      <vt:lpstr>1_Tema de Office</vt:lpstr>
      <vt:lpstr>Animated_tipping_scales</vt:lpstr>
      <vt:lpstr>Stacked_blocks_with_text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</dc:creator>
  <cp:lastModifiedBy>tania</cp:lastModifiedBy>
  <cp:revision>11</cp:revision>
  <dcterms:created xsi:type="dcterms:W3CDTF">2013-04-17T04:53:28Z</dcterms:created>
  <dcterms:modified xsi:type="dcterms:W3CDTF">2013-04-17T06:49:12Z</dcterms:modified>
</cp:coreProperties>
</file>